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54" r:id="rId2"/>
  </p:sldMasterIdLst>
  <p:notesMasterIdLst>
    <p:notesMasterId r:id="rId3"/>
  </p:notesMasterIdLst>
  <p:handoutMasterIdLst>
    <p:handoutMasterId r:id="rId4"/>
  </p:handoutMasterIdLst>
  <p:sldIdLst>
    <p:sldId id="370" r:id="rId5"/>
    <p:sldId id="371" r:id="rId6"/>
    <p:sldId id="367" r:id="rId7"/>
    <p:sldId id="361" r:id="rId8"/>
    <p:sldId id="289" r:id="rId9"/>
    <p:sldId id="259" r:id="rId10"/>
    <p:sldId id="265" r:id="rId11"/>
    <p:sldId id="326" r:id="rId12"/>
    <p:sldId id="354" r:id="rId13"/>
    <p:sldId id="372" r:id="rId14"/>
    <p:sldId id="269" r:id="rId15"/>
    <p:sldId id="401" r:id="rId16"/>
  </p:sldIdLst>
  <p:sldSz cx="12190095" cy="6859270"/>
  <p:notesSz cx="6858000" cy="9144000"/>
  <p:custDataLst>
    <p:tags r:id="rId17"/>
  </p:custDataLst>
  <p:defaultTextStyle>
    <a:defPPr>
      <a:defRPr lang="zh-CN"/>
    </a:defPPr>
    <a:lvl1pPr marL="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19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39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58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678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097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80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000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19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855" userDrawn="1">
          <p15:clr>
            <a:srgbClr val="A4A3A4"/>
          </p15:clr>
        </p15:guide>
        <p15:guide id="3" pos="3832" userDrawn="1">
          <p15:clr>
            <a:srgbClr val="A4A3A4"/>
          </p15:clr>
        </p15:guide>
        <p15:guide id="4" pos="7183" userDrawn="1">
          <p15:clr>
            <a:srgbClr val="A4A3A4"/>
          </p15:clr>
        </p15:guide>
        <p15:guide id="5" pos="5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fill>
          <a:solidFill>
            <a:schemeClr val="accent3">
              <a:tint val="40000"/>
            </a:schemeClr>
          </a:solidFill>
        </a:fill>
      </a:tcStyle>
    </a:band1H>
    <a:band1V>
      <a:tcStyle>
        <a:fill>
          <a:solidFill>
            <a:schemeClr val="accent3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fill>
          <a:solidFill>
            <a:schemeClr val="accent6">
              <a:tint val="40000"/>
            </a:schemeClr>
          </a:solidFill>
        </a:fill>
      </a:tcStyle>
    </a:band1H>
    <a:band1V>
      <a:tcStyle>
        <a:fill>
          <a:solidFill>
            <a:schemeClr val="accent6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12" autoAdjust="0"/>
    <p:restoredTop sz="94660"/>
  </p:normalViewPr>
  <p:slideViewPr>
    <p:cSldViewPr showGuides="1">
      <p:cViewPr varScale="1">
        <p:scale>
          <a:sx n="99" d="100"/>
          <a:sy n="99" d="100"/>
        </p:scale>
        <p:origin x="72" y="260"/>
      </p:cViewPr>
      <p:guideLst>
        <p:guide orient="horz" pos="2160"/>
        <p:guide orient="horz" pos="3855"/>
        <p:guide pos="3832"/>
        <p:guide pos="7183"/>
        <p:guide pos="5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840" y="-96"/>
      </p:cViewPr>
      <p:guideLst>
        <p:guide orient="horz" pos="2880"/>
        <p:guide pos="2156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6.xml" /><Relationship Id="rId11" Type="http://schemas.openxmlformats.org/officeDocument/2006/relationships/slide" Target="slides/slide7.xml" /><Relationship Id="rId12" Type="http://schemas.openxmlformats.org/officeDocument/2006/relationships/slide" Target="slides/slide8.xml" /><Relationship Id="rId13" Type="http://schemas.openxmlformats.org/officeDocument/2006/relationships/slide" Target="slides/slide9.xml" /><Relationship Id="rId14" Type="http://schemas.openxmlformats.org/officeDocument/2006/relationships/slide" Target="slides/slide10.xml" /><Relationship Id="rId15" Type="http://schemas.openxmlformats.org/officeDocument/2006/relationships/slide" Target="slides/slide11.xml" /><Relationship Id="rId16" Type="http://schemas.openxmlformats.org/officeDocument/2006/relationships/slide" Target="slides/slide12.xml" /><Relationship Id="rId17" Type="http://schemas.openxmlformats.org/officeDocument/2006/relationships/tags" Target="tags/tag2.xml" /><Relationship Id="rId18" Type="http://schemas.openxmlformats.org/officeDocument/2006/relationships/presProps" Target="presProps.xml" /><Relationship Id="rId19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20" Type="http://schemas.openxmlformats.org/officeDocument/2006/relationships/theme" Target="theme/theme1.xml" /><Relationship Id="rId21" Type="http://schemas.openxmlformats.org/officeDocument/2006/relationships/tableStyles" Target="tableStyles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C15E6-6BD2-4E4B-B1D4-218C26E1B228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5EDCA-2189-4435-B38B-6F3C2C044356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7430C-5A66-4BD0-A971-34190B6C6019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C173A-3DA8-4893-B28A-1E15F55C330A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2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2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slideMaster" Target="../slideMasters/slideMaster2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2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slow" advClick="0" advTm="0">
    <p:wipe/>
  </p:transition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6" y="1535469"/>
            <a:ext cx="5388332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6" y="2175378"/>
            <a:ext cx="5388332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D9F9-72C8-4589-8A77-E0EAAC1A944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447A-3CB4-4631-B405-5E14F97A7A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2" descr="C:\Users\Administrator\Desktop\矢量httpwww.3lian.comvector（三联www.3lian.com） (2) [转换]-01.png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83110" y="189338"/>
            <a:ext cx="734684" cy="45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4" y="273114"/>
            <a:ext cx="4010562" cy="116232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116"/>
            <a:ext cx="6814779" cy="585446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4" y="1435436"/>
            <a:ext cx="4010562" cy="4692149"/>
          </a:xfrm>
        </p:spPr>
        <p:txBody>
          <a:bodyPr/>
          <a:lstStyle>
            <a:lvl1pPr marL="0" indent="0">
              <a:buNone/>
              <a:defRPr sz="1900"/>
            </a:lvl1pPr>
            <a:lvl2pPr marL="609600" indent="0">
              <a:buNone/>
              <a:defRPr sz="1600"/>
            </a:lvl2pPr>
            <a:lvl3pPr marL="1219200" indent="0">
              <a:buNone/>
              <a:defRPr sz="1300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D9F9-72C8-4589-8A77-E0EAAC1A944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447A-3CB4-4631-B405-5E14F97A7A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1713"/>
            <a:ext cx="7314248" cy="56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916"/>
            <a:ext cx="7314248" cy="4115753"/>
          </a:xfrm>
        </p:spPr>
        <p:txBody>
          <a:bodyPr/>
          <a:lstStyle>
            <a:lvl1pPr marL="0" indent="0">
              <a:buNone/>
              <a:defRPr sz="4300"/>
            </a:lvl1pPr>
            <a:lvl2pPr marL="609600" indent="0">
              <a:buNone/>
              <a:defRPr sz="3700"/>
            </a:lvl2pPr>
            <a:lvl3pPr marL="1219200" indent="0">
              <a:buNone/>
              <a:defRPr sz="3200"/>
            </a:lvl3pPr>
            <a:lvl4pPr marL="1828800" indent="0">
              <a:buNone/>
              <a:defRPr sz="2700"/>
            </a:lvl4pPr>
            <a:lvl5pPr marL="2438400" indent="0">
              <a:buNone/>
              <a:defRPr sz="2700"/>
            </a:lvl5pPr>
            <a:lvl6pPr marL="3048000" indent="0">
              <a:buNone/>
              <a:defRPr sz="2700"/>
            </a:lvl6pPr>
            <a:lvl7pPr marL="3657600" indent="0">
              <a:buNone/>
              <a:defRPr sz="2700"/>
            </a:lvl7pPr>
            <a:lvl8pPr marL="4267200" indent="0">
              <a:buNone/>
              <a:defRPr sz="2700"/>
            </a:lvl8pPr>
            <a:lvl9pPr marL="4876800" indent="0">
              <a:buNone/>
              <a:defRPr sz="27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8583"/>
            <a:ext cx="7314248" cy="805048"/>
          </a:xfrm>
        </p:spPr>
        <p:txBody>
          <a:bodyPr/>
          <a:lstStyle>
            <a:lvl1pPr marL="0" indent="0">
              <a:buNone/>
              <a:defRPr sz="1900"/>
            </a:lvl1pPr>
            <a:lvl2pPr marL="609600" indent="0">
              <a:buNone/>
              <a:defRPr sz="1600"/>
            </a:lvl2pPr>
            <a:lvl3pPr marL="1219200" indent="0">
              <a:buNone/>
              <a:defRPr sz="1300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D9F9-72C8-4589-8A77-E0EAAC1A944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447A-3CB4-4631-B405-5E14F97A7A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 descr="C:\Users\Administrator\Desktop\矢量httpwww.3lian.comvector（三联www.3lian.com） (2) [转换]-01.png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83110" y="189338"/>
            <a:ext cx="734684" cy="45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D9F9-72C8-4589-8A77-E0EAAC1A944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447A-3CB4-4631-B405-5E14F97A7A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D9F9-72C8-4589-8A77-E0EAAC1A944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447A-3CB4-4631-B405-5E14F97A7A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Administrator\Desktop\矢量httpwww.3lian.comvector（三联www.3lian.com） (2) [转换]-01.png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83110" y="189338"/>
            <a:ext cx="734684" cy="45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slow" advClick="0" advTm="0">
    <p:wipe/>
  </p:transition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2_两栏内容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slow" advClick="0" advTm="0">
    <p:wipe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3_两栏内容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TextBox 15"/>
          <p:cNvSpPr txBox="1"/>
          <p:nvPr userDrawn="1"/>
        </p:nvSpPr>
        <p:spPr>
          <a:xfrm>
            <a:off x="10801374" y="405458"/>
            <a:ext cx="1072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60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zh-CN" altLang="en-US" sz="180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fld id="{2EEF1883-7A0E-4F66-9932-E581691AD397}" type="slidenum">
              <a:rPr lang="zh-CN" altLang="en-US" sz="200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fld>
            <a:r>
              <a:rPr lang="zh-CN" altLang="en-US" sz="180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页</a:t>
            </a:r>
            <a:endParaRPr lang="zh-CN" altLang="en-US" sz="1600" b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Click="0" advTm="0">
    <p:wipe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1_两栏内容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slow" advClick="0" advTm="0">
    <p:wipe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8" name="그림 6" descr="0006.jpg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9" y="2"/>
            <a:ext cx="12190413" cy="6694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D9F9-72C8-4589-8A77-E0EAAC1A944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447A-3CB4-4631-B405-5E14F97A7A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Administrator\Desktop\矢量httpwww.3lian.comvector（三联www.3lian.com） (2) [转换]-01.png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83110" y="189338"/>
            <a:ext cx="734684" cy="45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7924"/>
            <a:ext cx="10361851" cy="1362391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D9F9-72C8-4589-8A77-E0EAAC1A944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447A-3CB4-4631-B405-5E14F97A7A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D9F9-72C8-4589-8A77-E0EAAC1A944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447A-3CB4-4631-B405-5E14F97A7A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image" Target="file:///D:\qq&#25991;&#20214;\712321467\Image\C2C\Image2\%7b75232B38-A165-1FB7-499C-2E1C792CACB5%7d.png" TargetMode="External" /><Relationship Id="rId7" Type="http://schemas.openxmlformats.org/officeDocument/2006/relationships/image" Target="../media/image1.png" /><Relationship Id="rId8" Type="http://schemas.openxmlformats.org/officeDocument/2006/relationships/theme" Target="../theme/theme1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10" Type="http://schemas.openxmlformats.org/officeDocument/2006/relationships/slideLayout" Target="../slideLayouts/slideLayout15.xml" /><Relationship Id="rId11" Type="http://schemas.openxmlformats.org/officeDocument/2006/relationships/slideLayout" Target="../slideLayouts/slideLayout16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2.xml" /><Relationship Id="rId2" Type="http://schemas.openxmlformats.org/officeDocument/2006/relationships/slideLayout" Target="../slideLayouts/slideLayout7.xml" /><Relationship Id="rId3" Type="http://schemas.openxmlformats.org/officeDocument/2006/relationships/slideLayout" Target="../slideLayouts/slideLayout8.xml" /><Relationship Id="rId4" Type="http://schemas.openxmlformats.org/officeDocument/2006/relationships/slideLayout" Target="../slideLayouts/slideLayout9.xml" /><Relationship Id="rId5" Type="http://schemas.openxmlformats.org/officeDocument/2006/relationships/slideLayout" Target="../slideLayouts/slideLayout10.xml" /><Relationship Id="rId6" Type="http://schemas.openxmlformats.org/officeDocument/2006/relationships/slideLayout" Target="../slideLayouts/slideLayout11.xml" /><Relationship Id="rId7" Type="http://schemas.openxmlformats.org/officeDocument/2006/relationships/slideLayout" Target="../slideLayouts/slideLayout12.xml" /><Relationship Id="rId8" Type="http://schemas.openxmlformats.org/officeDocument/2006/relationships/slideLayout" Target="../slideLayouts/slideLayout13.xml" /><Relationship Id="rId9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7" r:link="rId6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advClick="0" advTm="0">
    <p:wipe/>
  </p:transition>
  <p:timing/>
  <p:txStyles>
    <p:titleStyle>
      <a:lvl1pPr algn="ctr" defTabSz="1088390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305" indent="-40830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555" indent="-340360" algn="l" defTabSz="1088390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805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000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95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90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585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780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975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19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390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58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780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097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80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000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19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7824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565"/>
            <a:fld id="{8B8CD9F9-72C8-4589-8A77-E0EAAC1A944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7824"/>
            <a:ext cx="3860297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565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565"/>
            <a:fld id="{8C53447A-3CB4-4631-B405-5E14F97A7A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/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图片 1073743875" descr="学科网 zxxk.com" title="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iming/>
  <p:txStyles>
    <p:titleStyle>
      <a:lvl1pPr algn="ctr" defTabSz="121856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5.png" /><Relationship Id="rId3" Type="http://schemas.openxmlformats.org/officeDocument/2006/relationships/image" Target="../media/image4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9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6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4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5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6.xml" /><Relationship Id="rId3" Type="http://schemas.openxmlformats.org/officeDocument/2006/relationships/tags" Target="../tags/tag1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5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8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等腰三角形 1" title=""/>
          <p:cNvSpPr/>
          <p:nvPr/>
        </p:nvSpPr>
        <p:spPr>
          <a:xfrm>
            <a:off x="4655046" y="1127493"/>
            <a:ext cx="2880320" cy="2483034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组合 2" title=""/>
          <p:cNvGrpSpPr/>
          <p:nvPr/>
        </p:nvGrpSpPr>
        <p:grpSpPr>
          <a:xfrm>
            <a:off x="0" y="6406814"/>
            <a:ext cx="12190412" cy="452774"/>
            <a:chOff x="1" y="6406814"/>
            <a:chExt cx="12190412" cy="452774"/>
          </a:xfrm>
        </p:grpSpPr>
        <p:sp>
          <p:nvSpPr>
            <p:cNvPr id="32" name="六边形 31"/>
            <p:cNvSpPr/>
            <p:nvPr/>
          </p:nvSpPr>
          <p:spPr>
            <a:xfrm>
              <a:off x="1" y="6406814"/>
              <a:ext cx="3041773" cy="452774"/>
            </a:xfrm>
            <a:prstGeom prst="hexagon">
              <a:avLst/>
            </a:prstGeom>
            <a:solidFill>
              <a:srgbClr val="5FC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六边形 32"/>
            <p:cNvSpPr/>
            <p:nvPr/>
          </p:nvSpPr>
          <p:spPr>
            <a:xfrm>
              <a:off x="3041775" y="6406814"/>
              <a:ext cx="3063750" cy="452774"/>
            </a:xfrm>
            <a:prstGeom prst="hexagon">
              <a:avLst/>
            </a:prstGeom>
            <a:solidFill>
              <a:srgbClr val="A0BF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六边形 33"/>
            <p:cNvSpPr/>
            <p:nvPr/>
          </p:nvSpPr>
          <p:spPr>
            <a:xfrm>
              <a:off x="6095207" y="6406814"/>
              <a:ext cx="3047603" cy="452774"/>
            </a:xfrm>
            <a:prstGeom prst="hexagon">
              <a:avLst/>
            </a:prstGeom>
            <a:solidFill>
              <a:srgbClr val="3190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六边形 34"/>
            <p:cNvSpPr/>
            <p:nvPr/>
          </p:nvSpPr>
          <p:spPr>
            <a:xfrm>
              <a:off x="9142810" y="6406814"/>
              <a:ext cx="3047603" cy="452774"/>
            </a:xfrm>
            <a:prstGeom prst="hexagon">
              <a:avLst/>
            </a:prstGeom>
            <a:solidFill>
              <a:srgbClr val="F584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6" name="六边形 35" title=""/>
          <p:cNvSpPr/>
          <p:nvPr/>
        </p:nvSpPr>
        <p:spPr>
          <a:xfrm flipV="1">
            <a:off x="0" y="0"/>
            <a:ext cx="3047603" cy="93401"/>
          </a:xfrm>
          <a:prstGeom prst="hexagon">
            <a:avLst/>
          </a:prstGeom>
          <a:solidFill>
            <a:srgbClr val="5F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40" name="TextBox 39" title=""/>
          <p:cNvSpPr txBox="1"/>
          <p:nvPr/>
        </p:nvSpPr>
        <p:spPr>
          <a:xfrm>
            <a:off x="2162520" y="1053199"/>
            <a:ext cx="8035925" cy="2798445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zh-CN" altLang="en-US" sz="8800" b="1">
                <a:solidFill>
                  <a:srgbClr val="319095"/>
                </a:solidFill>
                <a:latin typeface="Impact" panose="020b0806030902050204" pitchFamily="34" charset="0"/>
              </a:rPr>
              <a:t>第一章</a:t>
            </a:r>
            <a:endParaRPr lang="zh-CN" altLang="en-US" sz="8800" b="1">
              <a:solidFill>
                <a:srgbClr val="319095"/>
              </a:solidFill>
              <a:latin typeface="Impact" panose="020b0806030902050204" pitchFamily="34" charset="0"/>
            </a:endParaRPr>
          </a:p>
          <a:p>
            <a:pPr algn="ctr"/>
            <a:r>
              <a:rPr lang="zh-CN" altLang="en-US" sz="8800" b="1">
                <a:solidFill>
                  <a:srgbClr val="319095"/>
                </a:solidFill>
                <a:latin typeface="Impact" panose="020b0806030902050204" pitchFamily="34" charset="0"/>
              </a:rPr>
              <a:t>用网页展示美食</a:t>
            </a:r>
            <a:endParaRPr lang="zh-CN" altLang="en-US" sz="8800" b="1">
              <a:solidFill>
                <a:srgbClr val="319095"/>
              </a:solidFill>
              <a:latin typeface="Impact" panose="020b0806030902050204" pitchFamily="34" charset="0"/>
            </a:endParaRPr>
          </a:p>
        </p:txBody>
      </p:sp>
      <p:sp>
        <p:nvSpPr>
          <p:cNvPr id="41" name="文本框 5" title=""/>
          <p:cNvSpPr txBox="1"/>
          <p:nvPr/>
        </p:nvSpPr>
        <p:spPr>
          <a:xfrm>
            <a:off x="3625731" y="4941282"/>
            <a:ext cx="2028825" cy="382270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汇报人：</a:t>
            </a:r>
            <a:r>
              <a:rPr lang="en-US" altLang="zh-CN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ZHANG</a:t>
            </a:r>
            <a:endParaRPr lang="en-US" altLang="zh-CN" sz="19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矩形 41" title=""/>
          <p:cNvSpPr/>
          <p:nvPr/>
        </p:nvSpPr>
        <p:spPr>
          <a:xfrm>
            <a:off x="3718477" y="3823271"/>
            <a:ext cx="4765040" cy="828675"/>
          </a:xfrm>
          <a:prstGeom prst="rect">
            <a:avLst/>
          </a:prstGeom>
          <a:noFill/>
          <a:ln>
            <a:noFill/>
          </a:ln>
          <a:effectLst>
            <a:glow rad="1905000">
              <a:srgbClr val="F14124">
                <a:alpha val="40000"/>
              </a:srgbClr>
            </a:glow>
            <a:softEdge rad="1270000"/>
          </a:effectLst>
        </p:spPr>
        <p:txBody>
          <a:bodyPr wrap="none" lIns="91423" tIns="45712" rIns="91423" bIns="45712">
            <a:spAutoFit/>
          </a:bodyPr>
          <a:lstStyle/>
          <a:p>
            <a:pPr algn="ctr"/>
            <a:r>
              <a:rPr lang="en-US" altLang="zh-CN" sz="4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1.1</a:t>
            </a:r>
            <a:r>
              <a:rPr lang="zh-CN" altLang="en-US" sz="4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开启美食之旅</a:t>
            </a:r>
            <a:endParaRPr lang="zh-CN" altLang="en-US" sz="4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5" title=""/>
          <p:cNvSpPr txBox="1"/>
          <p:nvPr/>
        </p:nvSpPr>
        <p:spPr>
          <a:xfrm>
            <a:off x="5878638" y="4941282"/>
            <a:ext cx="2545855" cy="384705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日期：</a:t>
            </a:r>
            <a:r>
              <a:rPr lang="en-US" altLang="zh-CN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202X</a:t>
            </a:r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en-US" altLang="zh-CN" sz="19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六边形 18" title=""/>
          <p:cNvSpPr/>
          <p:nvPr/>
        </p:nvSpPr>
        <p:spPr>
          <a:xfrm flipV="1">
            <a:off x="3041774" y="2632"/>
            <a:ext cx="3047603" cy="93401"/>
          </a:xfrm>
          <a:prstGeom prst="hexagon">
            <a:avLst/>
          </a:prstGeom>
          <a:solidFill>
            <a:srgbClr val="A0BF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20" name="六边形 19" title=""/>
          <p:cNvSpPr/>
          <p:nvPr/>
        </p:nvSpPr>
        <p:spPr>
          <a:xfrm flipV="1">
            <a:off x="6083548" y="2632"/>
            <a:ext cx="3047603" cy="93401"/>
          </a:xfrm>
          <a:prstGeom prst="hexag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21" name="六边形 20" title=""/>
          <p:cNvSpPr/>
          <p:nvPr/>
        </p:nvSpPr>
        <p:spPr>
          <a:xfrm flipV="1">
            <a:off x="9142810" y="2632"/>
            <a:ext cx="3047603" cy="93401"/>
          </a:xfrm>
          <a:prstGeom prst="hexagon">
            <a:avLst/>
          </a:prstGeom>
          <a:solidFill>
            <a:srgbClr val="F58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3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0" accel="100000" fill="hold">
                                          <p:stCondLst>
                                            <p:cond delay="63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/>
      <p:bldP spid="41" grpId="0"/>
      <p:bldP spid="42" grpId="0" animBg="1"/>
      <p:bldP spid="43" grpId="0"/>
      <p:bldP spid="19" grpId="0" animBg="1"/>
      <p:bldP spid="20" grpId="0" animBg="1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1" name="矩形 30" title=""/>
          <p:cNvSpPr/>
          <p:nvPr/>
        </p:nvSpPr>
        <p:spPr>
          <a:xfrm>
            <a:off x="0" y="0"/>
            <a:ext cx="12192000" cy="1125538"/>
          </a:xfrm>
          <a:prstGeom prst="rect">
            <a:avLst/>
          </a:prstGeom>
          <a:solidFill>
            <a:srgbClr val="319095"/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defTabSz="914400"/>
            <a:endParaRPr lang="zh-CN" altLang="en-US" sz="1800" kern="0">
              <a:solidFill>
                <a:prstClr val="white"/>
              </a:solidFill>
            </a:endParaRPr>
          </a:p>
        </p:txBody>
      </p:sp>
      <p:grpSp>
        <p:nvGrpSpPr>
          <p:cNvPr id="24" name="组合 23" title=""/>
          <p:cNvGrpSpPr/>
          <p:nvPr/>
        </p:nvGrpSpPr>
        <p:grpSpPr>
          <a:xfrm>
            <a:off x="0" y="6615474"/>
            <a:ext cx="12190412" cy="244114"/>
            <a:chOff x="-42912" y="6615474"/>
            <a:chExt cx="12190412" cy="244114"/>
          </a:xfrm>
        </p:grpSpPr>
        <p:sp>
          <p:nvSpPr>
            <p:cNvPr id="25" name="六边形 24"/>
            <p:cNvSpPr/>
            <p:nvPr/>
          </p:nvSpPr>
          <p:spPr>
            <a:xfrm>
              <a:off x="-42912" y="6615474"/>
              <a:ext cx="3041773" cy="244114"/>
            </a:xfrm>
            <a:prstGeom prst="hexagon">
              <a:avLst/>
            </a:prstGeom>
            <a:solidFill>
              <a:srgbClr val="5FC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六边形 25"/>
            <p:cNvSpPr/>
            <p:nvPr/>
          </p:nvSpPr>
          <p:spPr>
            <a:xfrm>
              <a:off x="2998862" y="6615474"/>
              <a:ext cx="3063750" cy="244114"/>
            </a:xfrm>
            <a:prstGeom prst="hexagon">
              <a:avLst/>
            </a:prstGeom>
            <a:solidFill>
              <a:srgbClr val="A0BF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六边形 26"/>
            <p:cNvSpPr/>
            <p:nvPr/>
          </p:nvSpPr>
          <p:spPr>
            <a:xfrm>
              <a:off x="6052294" y="6615474"/>
              <a:ext cx="3047603" cy="244114"/>
            </a:xfrm>
            <a:prstGeom prst="hexagon">
              <a:avLst/>
            </a:prstGeom>
            <a:solidFill>
              <a:srgbClr val="3190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六边形 27"/>
            <p:cNvSpPr/>
            <p:nvPr/>
          </p:nvSpPr>
          <p:spPr>
            <a:xfrm>
              <a:off x="9099897" y="6615474"/>
              <a:ext cx="3047603" cy="244114"/>
            </a:xfrm>
            <a:prstGeom prst="hexagon">
              <a:avLst/>
            </a:prstGeom>
            <a:solidFill>
              <a:srgbClr val="F584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4" name="图片 3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9280" y="3357880"/>
            <a:ext cx="1285875" cy="2646045"/>
          </a:xfrm>
          <a:prstGeom prst="rect">
            <a:avLst/>
          </a:prstGeom>
        </p:spPr>
      </p:pic>
      <p:pic>
        <p:nvPicPr>
          <p:cNvPr id="3" name="图片 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35" y="1989455"/>
            <a:ext cx="1379220" cy="2212975"/>
          </a:xfrm>
          <a:prstGeom prst="rect">
            <a:avLst/>
          </a:prstGeom>
        </p:spPr>
      </p:pic>
      <p:sp>
        <p:nvSpPr>
          <p:cNvPr id="2" name="云形 1" title=""/>
          <p:cNvSpPr/>
          <p:nvPr/>
        </p:nvSpPr>
        <p:spPr>
          <a:xfrm>
            <a:off x="2422525" y="1557655"/>
            <a:ext cx="4608830" cy="2094865"/>
          </a:xfrm>
          <a:prstGeom prst="clou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CN" altLang="en-US" b="1"/>
              <a:t>博士爷爷，用什么工具来编写</a:t>
            </a:r>
            <a:r>
              <a:rPr lang="en-US" altLang="zh-CN" b="1"/>
              <a:t>Markdown</a:t>
            </a:r>
            <a:r>
              <a:rPr lang="zh-CN" altLang="en-US" b="1"/>
              <a:t>格式的菜谱呢？</a:t>
            </a:r>
            <a:endParaRPr lang="zh-CN" altLang="en-US" b="1"/>
          </a:p>
        </p:txBody>
      </p:sp>
      <p:sp>
        <p:nvSpPr>
          <p:cNvPr id="5" name="云形 4" title=""/>
          <p:cNvSpPr/>
          <p:nvPr/>
        </p:nvSpPr>
        <p:spPr>
          <a:xfrm>
            <a:off x="4511040" y="3652520"/>
            <a:ext cx="4504690" cy="2397125"/>
          </a:xfrm>
          <a:prstGeom prst="cloud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/>
              <a:t>能编辑</a:t>
            </a:r>
            <a:r>
              <a:rPr lang="en-US" altLang="zh-CN" b="1"/>
              <a:t>Markdown</a:t>
            </a:r>
            <a:endParaRPr lang="en-US" altLang="zh-CN" b="1"/>
          </a:p>
          <a:p>
            <a:pPr algn="ctr"/>
            <a:r>
              <a:rPr lang="zh-CN" altLang="en-US" b="1"/>
              <a:t>文件的工具有很多，先在网上查一下吧。</a:t>
            </a:r>
            <a:endParaRPr lang="zh-CN" altLang="en-US" b="1"/>
          </a:p>
        </p:txBody>
      </p:sp>
    </p:spTree>
  </p:cSld>
  <p:clrMapOvr>
    <a:masterClrMapping/>
  </p:clrMapOvr>
  <p:transition spd="med">
    <p:fade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7" name="组合 36" title=""/>
          <p:cNvGrpSpPr/>
          <p:nvPr/>
        </p:nvGrpSpPr>
        <p:grpSpPr>
          <a:xfrm>
            <a:off x="7246620" y="1269365"/>
            <a:ext cx="2920365" cy="2924810"/>
            <a:chOff x="11412" y="1999"/>
            <a:chExt cx="4599" cy="4606"/>
          </a:xfrm>
        </p:grpSpPr>
        <p:sp>
          <p:nvSpPr>
            <p:cNvPr id="125" name="矩形标注 124"/>
            <p:cNvSpPr/>
            <p:nvPr/>
          </p:nvSpPr>
          <p:spPr>
            <a:xfrm>
              <a:off x="11412" y="1999"/>
              <a:ext cx="4496" cy="4607"/>
            </a:xfrm>
            <a:prstGeom prst="wedgeRectCallout">
              <a:avLst>
                <a:gd name="adj1" fmla="val -72333"/>
                <a:gd name="adj2" fmla="val 19715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72" tIns="45736" rIns="91472" bIns="45736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11639" y="2339"/>
              <a:ext cx="4372" cy="3819"/>
            </a:xfrm>
            <a:prstGeom prst="rect">
              <a:avLst/>
            </a:prstGeom>
            <a:noFill/>
          </p:spPr>
          <p:txBody>
            <a:bodyPr wrap="square" lIns="91472" tIns="45736" rIns="91472" bIns="45736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使用智能搜索引擎，搜索常用的</a:t>
              </a:r>
              <a:r>
                <a:rPr lang="en-US" altLang="zh-CN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Markdown</a:t>
              </a:r>
              <a:r>
                <a: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文件编辑工具，选择一种编辑工具，完成安装、试用。</a:t>
              </a:r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127" name="直接连接符 126" title="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43" title=""/>
          <p:cNvSpPr txBox="1">
            <a:spLocks noChangeArrowheads="1"/>
          </p:cNvSpPr>
          <p:nvPr/>
        </p:nvSpPr>
        <p:spPr bwMode="auto">
          <a:xfrm>
            <a:off x="2590428" y="189434"/>
            <a:ext cx="408084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实践活动二</a:t>
            </a:r>
            <a:endParaRPr lang="en-US" altLang="zh-CN" sz="2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129" name="燕尾形 128" title="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30" name="TextBox 7" title=""/>
          <p:cNvSpPr txBox="1"/>
          <p:nvPr/>
        </p:nvSpPr>
        <p:spPr>
          <a:xfrm>
            <a:off x="190550" y="180723"/>
            <a:ext cx="1457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chemeClr val="tx2"/>
                </a:solidFill>
                <a:latin typeface="Eras Bold ITC" panose="020b0907030504020204" pitchFamily="34" charset="0"/>
                <a:ea typeface="微软雅黑" panose="020b0503020204020204" pitchFamily="34" charset="-122"/>
              </a:rPr>
              <a:t>LOGO</a:t>
            </a:r>
            <a:endParaRPr lang="zh-CN" altLang="en-US" sz="3200">
              <a:solidFill>
                <a:schemeClr val="tx2"/>
              </a:solidFill>
              <a:latin typeface="Eras Bold ITC" panose="020b0907030504020204" pitchFamily="34" charset="0"/>
              <a:ea typeface="微软雅黑" panose="020b0503020204020204" pitchFamily="34" charset="-122"/>
            </a:endParaRPr>
          </a:p>
        </p:txBody>
      </p:sp>
      <p:grpSp>
        <p:nvGrpSpPr>
          <p:cNvPr id="2" name="组合 1" title=""/>
          <p:cNvGrpSpPr/>
          <p:nvPr/>
        </p:nvGrpSpPr>
        <p:grpSpPr>
          <a:xfrm>
            <a:off x="1586327" y="1341562"/>
            <a:ext cx="4980217" cy="4950823"/>
            <a:chOff x="3099311" y="1551839"/>
            <a:chExt cx="2970471" cy="2952939"/>
          </a:xfrm>
        </p:grpSpPr>
        <p:grpSp>
          <p:nvGrpSpPr>
            <p:cNvPr id="31" name="Group 245"/>
            <p:cNvGrpSpPr/>
            <p:nvPr/>
          </p:nvGrpSpPr>
          <p:grpSpPr>
            <a:xfrm>
              <a:off x="3778281" y="2146298"/>
              <a:ext cx="1587438" cy="2358480"/>
              <a:chOff x="4168751" y="1735138"/>
              <a:chExt cx="1000125" cy="1485900"/>
            </a:xfrm>
            <a:solidFill>
              <a:schemeClr val="tx2">
                <a:lumMod val="25000"/>
                <a:lumOff val="75000"/>
              </a:schemeClr>
            </a:solidFill>
          </p:grpSpPr>
          <p:sp>
            <p:nvSpPr>
              <p:cNvPr id="33" name="Freeform 123"/>
              <p:cNvSpPr/>
              <p:nvPr/>
            </p:nvSpPr>
            <p:spPr bwMode="auto">
              <a:xfrm>
                <a:off x="4429102" y="3038475"/>
                <a:ext cx="479425" cy="61913"/>
              </a:xfrm>
              <a:custGeom>
                <a:cxnLst>
                  <a:cxn ang="0">
                    <a:pos x="163" y="11"/>
                  </a:cxn>
                  <a:cxn ang="0">
                    <a:pos x="153" y="21"/>
                  </a:cxn>
                  <a:cxn ang="0">
                    <a:pos x="10" y="21"/>
                  </a:cxn>
                  <a:cxn ang="0">
                    <a:pos x="0" y="11"/>
                  </a:cxn>
                  <a:cxn ang="0">
                    <a:pos x="10" y="0"/>
                  </a:cxn>
                  <a:cxn ang="0">
                    <a:pos x="153" y="0"/>
                  </a:cxn>
                  <a:cxn ang="0">
                    <a:pos x="163" y="11"/>
                  </a:cxn>
                </a:cxnLst>
                <a:rect l="0" t="0" r="r" b="b"/>
                <a:pathLst>
                  <a:path w="163" h="21">
                    <a:moveTo>
                      <a:pt x="163" y="11"/>
                    </a:moveTo>
                    <a:cubicBezTo>
                      <a:pt x="163" y="16"/>
                      <a:pt x="158" y="21"/>
                      <a:pt x="153" y="21"/>
                    </a:cubicBezTo>
                    <a:cubicBezTo>
                      <a:pt x="10" y="21"/>
                      <a:pt x="10" y="21"/>
                      <a:pt x="10" y="21"/>
                    </a:cubicBezTo>
                    <a:cubicBezTo>
                      <a:pt x="5" y="21"/>
                      <a:pt x="0" y="16"/>
                      <a:pt x="0" y="11"/>
                    </a:cubicBezTo>
                    <a:cubicBezTo>
                      <a:pt x="0" y="5"/>
                      <a:pt x="5" y="0"/>
                      <a:pt x="10" y="0"/>
                    </a:cubicBezTo>
                    <a:cubicBezTo>
                      <a:pt x="153" y="0"/>
                      <a:pt x="153" y="0"/>
                      <a:pt x="153" y="0"/>
                    </a:cubicBezTo>
                    <a:cubicBezTo>
                      <a:pt x="158" y="0"/>
                      <a:pt x="163" y="5"/>
                      <a:pt x="163" y="11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4" name="Freeform 124"/>
              <p:cNvSpPr/>
              <p:nvPr/>
            </p:nvSpPr>
            <p:spPr bwMode="auto">
              <a:xfrm>
                <a:off x="4429102" y="2952750"/>
                <a:ext cx="479425" cy="61913"/>
              </a:xfrm>
              <a:custGeom>
                <a:cxnLst>
                  <a:cxn ang="0">
                    <a:pos x="163" y="11"/>
                  </a:cxn>
                  <a:cxn ang="0">
                    <a:pos x="153" y="21"/>
                  </a:cxn>
                  <a:cxn ang="0">
                    <a:pos x="10" y="21"/>
                  </a:cxn>
                  <a:cxn ang="0">
                    <a:pos x="0" y="11"/>
                  </a:cxn>
                  <a:cxn ang="0">
                    <a:pos x="10" y="0"/>
                  </a:cxn>
                  <a:cxn ang="0">
                    <a:pos x="153" y="0"/>
                  </a:cxn>
                  <a:cxn ang="0">
                    <a:pos x="163" y="11"/>
                  </a:cxn>
                </a:cxnLst>
                <a:rect l="0" t="0" r="r" b="b"/>
                <a:pathLst>
                  <a:path w="163" h="21">
                    <a:moveTo>
                      <a:pt x="163" y="11"/>
                    </a:moveTo>
                    <a:cubicBezTo>
                      <a:pt x="163" y="16"/>
                      <a:pt x="158" y="21"/>
                      <a:pt x="153" y="21"/>
                    </a:cubicBezTo>
                    <a:cubicBezTo>
                      <a:pt x="10" y="21"/>
                      <a:pt x="10" y="21"/>
                      <a:pt x="10" y="21"/>
                    </a:cubicBezTo>
                    <a:cubicBezTo>
                      <a:pt x="5" y="21"/>
                      <a:pt x="0" y="16"/>
                      <a:pt x="0" y="11"/>
                    </a:cubicBezTo>
                    <a:cubicBezTo>
                      <a:pt x="0" y="5"/>
                      <a:pt x="5" y="0"/>
                      <a:pt x="10" y="0"/>
                    </a:cubicBezTo>
                    <a:cubicBezTo>
                      <a:pt x="153" y="0"/>
                      <a:pt x="153" y="0"/>
                      <a:pt x="153" y="0"/>
                    </a:cubicBezTo>
                    <a:cubicBezTo>
                      <a:pt x="158" y="0"/>
                      <a:pt x="163" y="5"/>
                      <a:pt x="163" y="11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5" name="Freeform 125"/>
              <p:cNvSpPr/>
              <p:nvPr/>
            </p:nvSpPr>
            <p:spPr bwMode="auto">
              <a:xfrm>
                <a:off x="4470377" y="3125788"/>
                <a:ext cx="379413" cy="95250"/>
              </a:xfrm>
              <a:custGeom>
                <a:cxnLst>
                  <a:cxn ang="0">
                    <a:pos x="0" y="0"/>
                  </a:cxn>
                  <a:cxn ang="0">
                    <a:pos x="129" y="0"/>
                  </a:cxn>
                  <a:cxn ang="0">
                    <a:pos x="63" y="30"/>
                  </a:cxn>
                  <a:cxn ang="0">
                    <a:pos x="0" y="0"/>
                  </a:cxn>
                </a:cxnLst>
                <a:rect l="0" t="0" r="r" b="b"/>
                <a:pathLst>
                  <a:path w="129" h="32">
                    <a:moveTo>
                      <a:pt x="0" y="0"/>
                    </a:moveTo>
                    <a:cubicBezTo>
                      <a:pt x="129" y="0"/>
                      <a:pt x="129" y="0"/>
                      <a:pt x="129" y="0"/>
                    </a:cubicBezTo>
                    <a:cubicBezTo>
                      <a:pt x="129" y="0"/>
                      <a:pt x="120" y="32"/>
                      <a:pt x="63" y="30"/>
                    </a:cubicBezTo>
                    <a:cubicBezTo>
                      <a:pt x="17" y="29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36" name="Freeform 237"/>
              <p:cNvSpPr>
                <a:spLocks noEditPoints="1"/>
              </p:cNvSpPr>
              <p:nvPr/>
            </p:nvSpPr>
            <p:spPr bwMode="auto">
              <a:xfrm>
                <a:off x="4168751" y="1735138"/>
                <a:ext cx="1000125" cy="1179513"/>
              </a:xfrm>
              <a:custGeom>
                <a:cxnLst>
                  <a:cxn ang="0">
                    <a:pos x="175" y="0"/>
                  </a:cxn>
                  <a:cxn ang="0">
                    <a:pos x="167" y="0"/>
                  </a:cxn>
                  <a:cxn ang="0">
                    <a:pos x="6" y="165"/>
                  </a:cxn>
                  <a:cxn ang="0">
                    <a:pos x="67" y="318"/>
                  </a:cxn>
                  <a:cxn ang="0">
                    <a:pos x="90" y="396"/>
                  </a:cxn>
                  <a:cxn ang="0">
                    <a:pos x="90" y="396"/>
                  </a:cxn>
                  <a:cxn ang="0">
                    <a:pos x="99" y="401"/>
                  </a:cxn>
                  <a:cxn ang="0">
                    <a:pos x="242" y="401"/>
                  </a:cxn>
                  <a:cxn ang="0">
                    <a:pos x="251" y="396"/>
                  </a:cxn>
                  <a:cxn ang="0">
                    <a:pos x="251" y="396"/>
                  </a:cxn>
                  <a:cxn ang="0">
                    <a:pos x="274" y="318"/>
                  </a:cxn>
                  <a:cxn ang="0">
                    <a:pos x="336" y="165"/>
                  </a:cxn>
                  <a:cxn ang="0">
                    <a:pos x="175" y="0"/>
                  </a:cxn>
                  <a:cxn ang="0">
                    <a:pos x="295" y="166"/>
                  </a:cxn>
                  <a:cxn ang="0">
                    <a:pos x="249" y="282"/>
                  </a:cxn>
                  <a:cxn ang="0">
                    <a:pos x="231" y="352"/>
                  </a:cxn>
                  <a:cxn ang="0">
                    <a:pos x="231" y="352"/>
                  </a:cxn>
                  <a:cxn ang="0">
                    <a:pos x="224" y="356"/>
                  </a:cxn>
                  <a:cxn ang="0">
                    <a:pos x="117" y="356"/>
                  </a:cxn>
                  <a:cxn ang="0">
                    <a:pos x="110" y="352"/>
                  </a:cxn>
                  <a:cxn ang="0">
                    <a:pos x="110" y="352"/>
                  </a:cxn>
                  <a:cxn ang="0">
                    <a:pos x="93" y="282"/>
                  </a:cxn>
                  <a:cxn ang="0">
                    <a:pos x="47" y="166"/>
                  </a:cxn>
                  <a:cxn ang="0">
                    <a:pos x="168" y="43"/>
                  </a:cxn>
                  <a:cxn ang="0">
                    <a:pos x="174" y="43"/>
                  </a:cxn>
                  <a:cxn ang="0">
                    <a:pos x="295" y="166"/>
                  </a:cxn>
                </a:cxnLst>
                <a:rect l="0" t="0" r="r" b="b"/>
                <a:pathLst>
                  <a:path w="341" h="401">
                    <a:moveTo>
                      <a:pt x="175" y="0"/>
                    </a:moveTo>
                    <a:cubicBezTo>
                      <a:pt x="167" y="0"/>
                      <a:pt x="167" y="0"/>
                      <a:pt x="167" y="0"/>
                    </a:cubicBezTo>
                    <a:cubicBezTo>
                      <a:pt x="61" y="7"/>
                      <a:pt x="0" y="83"/>
                      <a:pt x="6" y="165"/>
                    </a:cubicBezTo>
                    <a:cubicBezTo>
                      <a:pt x="12" y="254"/>
                      <a:pt x="61" y="264"/>
                      <a:pt x="67" y="318"/>
                    </a:cubicBezTo>
                    <a:cubicBezTo>
                      <a:pt x="73" y="372"/>
                      <a:pt x="90" y="396"/>
                      <a:pt x="90" y="396"/>
                    </a:cubicBezTo>
                    <a:cubicBezTo>
                      <a:pt x="90" y="396"/>
                      <a:pt x="90" y="396"/>
                      <a:pt x="90" y="396"/>
                    </a:cubicBezTo>
                    <a:cubicBezTo>
                      <a:pt x="92" y="399"/>
                      <a:pt x="96" y="401"/>
                      <a:pt x="99" y="401"/>
                    </a:cubicBezTo>
                    <a:cubicBezTo>
                      <a:pt x="242" y="401"/>
                      <a:pt x="242" y="401"/>
                      <a:pt x="242" y="401"/>
                    </a:cubicBezTo>
                    <a:cubicBezTo>
                      <a:pt x="245" y="401"/>
                      <a:pt x="249" y="399"/>
                      <a:pt x="251" y="396"/>
                    </a:cubicBezTo>
                    <a:cubicBezTo>
                      <a:pt x="251" y="396"/>
                      <a:pt x="251" y="396"/>
                      <a:pt x="251" y="396"/>
                    </a:cubicBezTo>
                    <a:cubicBezTo>
                      <a:pt x="251" y="396"/>
                      <a:pt x="268" y="372"/>
                      <a:pt x="274" y="318"/>
                    </a:cubicBezTo>
                    <a:cubicBezTo>
                      <a:pt x="280" y="264"/>
                      <a:pt x="330" y="254"/>
                      <a:pt x="336" y="165"/>
                    </a:cubicBezTo>
                    <a:cubicBezTo>
                      <a:pt x="341" y="83"/>
                      <a:pt x="280" y="7"/>
                      <a:pt x="175" y="0"/>
                    </a:cubicBezTo>
                    <a:close/>
                    <a:moveTo>
                      <a:pt x="295" y="166"/>
                    </a:moveTo>
                    <a:cubicBezTo>
                      <a:pt x="290" y="234"/>
                      <a:pt x="253" y="241"/>
                      <a:pt x="249" y="282"/>
                    </a:cubicBezTo>
                    <a:cubicBezTo>
                      <a:pt x="244" y="322"/>
                      <a:pt x="231" y="352"/>
                      <a:pt x="231" y="352"/>
                    </a:cubicBezTo>
                    <a:cubicBezTo>
                      <a:pt x="231" y="352"/>
                      <a:pt x="231" y="352"/>
                      <a:pt x="231" y="352"/>
                    </a:cubicBezTo>
                    <a:cubicBezTo>
                      <a:pt x="229" y="354"/>
                      <a:pt x="227" y="356"/>
                      <a:pt x="224" y="356"/>
                    </a:cubicBezTo>
                    <a:cubicBezTo>
                      <a:pt x="117" y="356"/>
                      <a:pt x="117" y="356"/>
                      <a:pt x="117" y="356"/>
                    </a:cubicBezTo>
                    <a:cubicBezTo>
                      <a:pt x="114" y="356"/>
                      <a:pt x="112" y="354"/>
                      <a:pt x="110" y="352"/>
                    </a:cubicBezTo>
                    <a:cubicBezTo>
                      <a:pt x="110" y="352"/>
                      <a:pt x="110" y="352"/>
                      <a:pt x="110" y="352"/>
                    </a:cubicBezTo>
                    <a:cubicBezTo>
                      <a:pt x="110" y="352"/>
                      <a:pt x="98" y="322"/>
                      <a:pt x="93" y="282"/>
                    </a:cubicBezTo>
                    <a:cubicBezTo>
                      <a:pt x="89" y="241"/>
                      <a:pt x="51" y="234"/>
                      <a:pt x="47" y="166"/>
                    </a:cubicBezTo>
                    <a:cubicBezTo>
                      <a:pt x="43" y="105"/>
                      <a:pt x="89" y="48"/>
                      <a:pt x="168" y="43"/>
                    </a:cubicBezTo>
                    <a:cubicBezTo>
                      <a:pt x="174" y="43"/>
                      <a:pt x="174" y="43"/>
                      <a:pt x="174" y="43"/>
                    </a:cubicBezTo>
                    <a:cubicBezTo>
                      <a:pt x="253" y="48"/>
                      <a:pt x="299" y="105"/>
                      <a:pt x="295" y="166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grpSp>
          <p:nvGrpSpPr>
            <p:cNvPr id="4" name="Group 75"/>
            <p:cNvGrpSpPr/>
            <p:nvPr/>
          </p:nvGrpSpPr>
          <p:grpSpPr>
            <a:xfrm>
              <a:off x="3580207" y="1753209"/>
              <a:ext cx="493370" cy="479245"/>
              <a:chOff x="3580207" y="1753209"/>
              <a:chExt cx="493370" cy="479245"/>
            </a:xfrm>
          </p:grpSpPr>
          <p:sp>
            <p:nvSpPr>
              <p:cNvPr id="29" name="Oval 308"/>
              <p:cNvSpPr/>
              <p:nvPr/>
            </p:nvSpPr>
            <p:spPr>
              <a:xfrm>
                <a:off x="3580207" y="1753209"/>
                <a:ext cx="493370" cy="479245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bIns="91440"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30" name="Freeform 64"/>
              <p:cNvSpPr>
                <a:spLocks noEditPoints="1"/>
              </p:cNvSpPr>
              <p:nvPr/>
            </p:nvSpPr>
            <p:spPr bwMode="auto">
              <a:xfrm>
                <a:off x="3694336" y="1882500"/>
                <a:ext cx="265113" cy="220663"/>
              </a:xfrm>
              <a:custGeom>
                <a:cxnLst>
                  <a:cxn ang="0">
                    <a:pos x="77" y="51"/>
                  </a:cxn>
                  <a:cxn ang="0">
                    <a:pos x="75" y="55"/>
                  </a:cxn>
                  <a:cxn ang="0">
                    <a:pos x="59" y="63"/>
                  </a:cxn>
                  <a:cxn ang="0">
                    <a:pos x="57" y="64"/>
                  </a:cxn>
                  <a:cxn ang="0">
                    <a:pos x="55" y="63"/>
                  </a:cxn>
                  <a:cxn ang="0">
                    <a:pos x="39" y="55"/>
                  </a:cxn>
                  <a:cxn ang="0">
                    <a:pos x="39" y="55"/>
                  </a:cxn>
                  <a:cxn ang="0">
                    <a:pos x="38" y="55"/>
                  </a:cxn>
                  <a:cxn ang="0">
                    <a:pos x="22" y="63"/>
                  </a:cxn>
                  <a:cxn ang="0">
                    <a:pos x="20" y="64"/>
                  </a:cxn>
                  <a:cxn ang="0">
                    <a:pos x="18" y="63"/>
                  </a:cxn>
                  <a:cxn ang="0">
                    <a:pos x="2" y="55"/>
                  </a:cxn>
                  <a:cxn ang="0">
                    <a:pos x="0" y="51"/>
                  </a:cxn>
                  <a:cxn ang="0">
                    <a:pos x="0" y="37"/>
                  </a:cxn>
                  <a:cxn ang="0">
                    <a:pos x="3" y="32"/>
                  </a:cxn>
                  <a:cxn ang="0">
                    <a:pos x="18" y="26"/>
                  </a:cxn>
                  <a:cxn ang="0">
                    <a:pos x="18" y="11"/>
                  </a:cxn>
                  <a:cxn ang="0">
                    <a:pos x="21" y="7"/>
                  </a:cxn>
                  <a:cxn ang="0">
                    <a:pos x="37" y="0"/>
                  </a:cxn>
                  <a:cxn ang="0">
                    <a:pos x="39" y="0"/>
                  </a:cxn>
                  <a:cxn ang="0">
                    <a:pos x="40" y="0"/>
                  </a:cxn>
                  <a:cxn ang="0">
                    <a:pos x="56" y="7"/>
                  </a:cxn>
                  <a:cxn ang="0">
                    <a:pos x="59" y="11"/>
                  </a:cxn>
                  <a:cxn ang="0">
                    <a:pos x="59" y="26"/>
                  </a:cxn>
                  <a:cxn ang="0">
                    <a:pos x="75" y="32"/>
                  </a:cxn>
                  <a:cxn ang="0">
                    <a:pos x="77" y="37"/>
                  </a:cxn>
                  <a:cxn ang="0">
                    <a:pos x="77" y="51"/>
                  </a:cxn>
                  <a:cxn ang="0">
                    <a:pos x="35" y="36"/>
                  </a:cxn>
                  <a:cxn ang="0">
                    <a:pos x="20" y="30"/>
                  </a:cxn>
                  <a:cxn ang="0">
                    <a:pos x="6" y="36"/>
                  </a:cxn>
                  <a:cxn ang="0">
                    <a:pos x="20" y="42"/>
                  </a:cxn>
                  <a:cxn ang="0">
                    <a:pos x="35" y="36"/>
                  </a:cxn>
                  <a:cxn ang="0">
                    <a:pos x="36" y="51"/>
                  </a:cxn>
                  <a:cxn ang="0">
                    <a:pos x="36" y="40"/>
                  </a:cxn>
                  <a:cxn ang="0">
                    <a:pos x="23" y="46"/>
                  </a:cxn>
                  <a:cxn ang="0">
                    <a:pos x="23" y="58"/>
                  </a:cxn>
                  <a:cxn ang="0">
                    <a:pos x="36" y="51"/>
                  </a:cxn>
                  <a:cxn ang="0">
                    <a:pos x="54" y="11"/>
                  </a:cxn>
                  <a:cxn ang="0">
                    <a:pos x="39" y="5"/>
                  </a:cxn>
                  <a:cxn ang="0">
                    <a:pos x="23" y="11"/>
                  </a:cxn>
                  <a:cxn ang="0">
                    <a:pos x="39" y="18"/>
                  </a:cxn>
                  <a:cxn ang="0">
                    <a:pos x="54" y="11"/>
                  </a:cxn>
                  <a:cxn ang="0">
                    <a:pos x="55" y="26"/>
                  </a:cxn>
                  <a:cxn ang="0">
                    <a:pos x="55" y="16"/>
                  </a:cxn>
                  <a:cxn ang="0">
                    <a:pos x="41" y="22"/>
                  </a:cxn>
                  <a:cxn ang="0">
                    <a:pos x="41" y="32"/>
                  </a:cxn>
                  <a:cxn ang="0">
                    <a:pos x="55" y="26"/>
                  </a:cxn>
                  <a:cxn ang="0">
                    <a:pos x="71" y="36"/>
                  </a:cxn>
                  <a:cxn ang="0">
                    <a:pos x="57" y="30"/>
                  </a:cxn>
                  <a:cxn ang="0">
                    <a:pos x="42" y="36"/>
                  </a:cxn>
                  <a:cxn ang="0">
                    <a:pos x="57" y="42"/>
                  </a:cxn>
                  <a:cxn ang="0">
                    <a:pos x="71" y="36"/>
                  </a:cxn>
                  <a:cxn ang="0">
                    <a:pos x="73" y="51"/>
                  </a:cxn>
                  <a:cxn ang="0">
                    <a:pos x="73" y="40"/>
                  </a:cxn>
                  <a:cxn ang="0">
                    <a:pos x="59" y="46"/>
                  </a:cxn>
                  <a:cxn ang="0">
                    <a:pos x="59" y="58"/>
                  </a:cxn>
                  <a:cxn ang="0">
                    <a:pos x="73" y="51"/>
                  </a:cxn>
                </a:cxnLst>
                <a:rect l="0" t="0" r="r" b="b"/>
                <a:pathLst>
                  <a:path w="77" h="64">
                    <a:moveTo>
                      <a:pt x="77" y="51"/>
                    </a:moveTo>
                    <a:cubicBezTo>
                      <a:pt x="77" y="53"/>
                      <a:pt x="76" y="55"/>
                      <a:pt x="75" y="55"/>
                    </a:cubicBezTo>
                    <a:cubicBezTo>
                      <a:pt x="59" y="63"/>
                      <a:pt x="59" y="63"/>
                      <a:pt x="59" y="63"/>
                    </a:cubicBezTo>
                    <a:cubicBezTo>
                      <a:pt x="58" y="64"/>
                      <a:pt x="58" y="64"/>
                      <a:pt x="57" y="64"/>
                    </a:cubicBezTo>
                    <a:cubicBezTo>
                      <a:pt x="56" y="64"/>
                      <a:pt x="55" y="64"/>
                      <a:pt x="55" y="63"/>
                    </a:cubicBezTo>
                    <a:cubicBezTo>
                      <a:pt x="39" y="55"/>
                      <a:pt x="39" y="55"/>
                      <a:pt x="39" y="55"/>
                    </a:cubicBezTo>
                    <a:cubicBezTo>
                      <a:pt x="39" y="55"/>
                      <a:pt x="39" y="55"/>
                      <a:pt x="39" y="55"/>
                    </a:cubicBezTo>
                    <a:cubicBezTo>
                      <a:pt x="39" y="55"/>
                      <a:pt x="38" y="55"/>
                      <a:pt x="38" y="55"/>
                    </a:cubicBezTo>
                    <a:cubicBezTo>
                      <a:pt x="22" y="63"/>
                      <a:pt x="22" y="63"/>
                      <a:pt x="22" y="63"/>
                    </a:cubicBezTo>
                    <a:cubicBezTo>
                      <a:pt x="22" y="64"/>
                      <a:pt x="21" y="64"/>
                      <a:pt x="20" y="64"/>
                    </a:cubicBezTo>
                    <a:cubicBezTo>
                      <a:pt x="20" y="64"/>
                      <a:pt x="19" y="64"/>
                      <a:pt x="18" y="63"/>
                    </a:cubicBezTo>
                    <a:cubicBezTo>
                      <a:pt x="2" y="55"/>
                      <a:pt x="2" y="55"/>
                      <a:pt x="2" y="55"/>
                    </a:cubicBezTo>
                    <a:cubicBezTo>
                      <a:pt x="1" y="55"/>
                      <a:pt x="0" y="53"/>
                      <a:pt x="0" y="51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35"/>
                      <a:pt x="1" y="33"/>
                      <a:pt x="3" y="32"/>
                    </a:cubicBezTo>
                    <a:cubicBezTo>
                      <a:pt x="18" y="26"/>
                      <a:pt x="18" y="26"/>
                      <a:pt x="18" y="26"/>
                    </a:cubicBezTo>
                    <a:cubicBezTo>
                      <a:pt x="18" y="11"/>
                      <a:pt x="18" y="11"/>
                      <a:pt x="18" y="11"/>
                    </a:cubicBezTo>
                    <a:cubicBezTo>
                      <a:pt x="18" y="10"/>
                      <a:pt x="19" y="8"/>
                      <a:pt x="21" y="7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7" y="0"/>
                      <a:pt x="38" y="0"/>
                      <a:pt x="39" y="0"/>
                    </a:cubicBezTo>
                    <a:cubicBezTo>
                      <a:pt x="39" y="0"/>
                      <a:pt x="40" y="0"/>
                      <a:pt x="40" y="0"/>
                    </a:cubicBezTo>
                    <a:cubicBezTo>
                      <a:pt x="56" y="7"/>
                      <a:pt x="56" y="7"/>
                      <a:pt x="56" y="7"/>
                    </a:cubicBezTo>
                    <a:cubicBezTo>
                      <a:pt x="58" y="8"/>
                      <a:pt x="59" y="10"/>
                      <a:pt x="59" y="11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75" y="32"/>
                      <a:pt x="75" y="32"/>
                      <a:pt x="75" y="32"/>
                    </a:cubicBezTo>
                    <a:cubicBezTo>
                      <a:pt x="76" y="33"/>
                      <a:pt x="77" y="35"/>
                      <a:pt x="77" y="37"/>
                    </a:cubicBezTo>
                    <a:lnTo>
                      <a:pt x="77" y="51"/>
                    </a:lnTo>
                    <a:close/>
                    <a:moveTo>
                      <a:pt x="35" y="36"/>
                    </a:moveTo>
                    <a:cubicBezTo>
                      <a:pt x="20" y="30"/>
                      <a:pt x="20" y="30"/>
                      <a:pt x="20" y="30"/>
                    </a:cubicBezTo>
                    <a:cubicBezTo>
                      <a:pt x="6" y="36"/>
                      <a:pt x="6" y="36"/>
                      <a:pt x="6" y="36"/>
                    </a:cubicBezTo>
                    <a:cubicBezTo>
                      <a:pt x="20" y="42"/>
                      <a:pt x="20" y="42"/>
                      <a:pt x="20" y="42"/>
                    </a:cubicBezTo>
                    <a:lnTo>
                      <a:pt x="35" y="36"/>
                    </a:lnTo>
                    <a:close/>
                    <a:moveTo>
                      <a:pt x="36" y="51"/>
                    </a:moveTo>
                    <a:cubicBezTo>
                      <a:pt x="36" y="40"/>
                      <a:pt x="36" y="40"/>
                      <a:pt x="36" y="40"/>
                    </a:cubicBezTo>
                    <a:cubicBezTo>
                      <a:pt x="23" y="46"/>
                      <a:pt x="23" y="46"/>
                      <a:pt x="23" y="46"/>
                    </a:cubicBezTo>
                    <a:cubicBezTo>
                      <a:pt x="23" y="58"/>
                      <a:pt x="23" y="58"/>
                      <a:pt x="23" y="58"/>
                    </a:cubicBezTo>
                    <a:lnTo>
                      <a:pt x="36" y="51"/>
                    </a:lnTo>
                    <a:close/>
                    <a:moveTo>
                      <a:pt x="54" y="11"/>
                    </a:moveTo>
                    <a:cubicBezTo>
                      <a:pt x="39" y="5"/>
                      <a:pt x="39" y="5"/>
                      <a:pt x="39" y="5"/>
                    </a:cubicBezTo>
                    <a:cubicBezTo>
                      <a:pt x="23" y="11"/>
                      <a:pt x="23" y="11"/>
                      <a:pt x="23" y="11"/>
                    </a:cubicBezTo>
                    <a:cubicBezTo>
                      <a:pt x="39" y="18"/>
                      <a:pt x="39" y="18"/>
                      <a:pt x="39" y="18"/>
                    </a:cubicBezTo>
                    <a:lnTo>
                      <a:pt x="54" y="11"/>
                    </a:lnTo>
                    <a:close/>
                    <a:moveTo>
                      <a:pt x="55" y="26"/>
                    </a:moveTo>
                    <a:cubicBezTo>
                      <a:pt x="55" y="16"/>
                      <a:pt x="55" y="16"/>
                      <a:pt x="55" y="16"/>
                    </a:cubicBezTo>
                    <a:cubicBezTo>
                      <a:pt x="41" y="22"/>
                      <a:pt x="41" y="22"/>
                      <a:pt x="41" y="22"/>
                    </a:cubicBezTo>
                    <a:cubicBezTo>
                      <a:pt x="41" y="32"/>
                      <a:pt x="41" y="32"/>
                      <a:pt x="41" y="32"/>
                    </a:cubicBezTo>
                    <a:lnTo>
                      <a:pt x="55" y="26"/>
                    </a:lnTo>
                    <a:close/>
                    <a:moveTo>
                      <a:pt x="71" y="36"/>
                    </a:moveTo>
                    <a:cubicBezTo>
                      <a:pt x="57" y="30"/>
                      <a:pt x="57" y="30"/>
                      <a:pt x="57" y="30"/>
                    </a:cubicBezTo>
                    <a:cubicBezTo>
                      <a:pt x="42" y="36"/>
                      <a:pt x="42" y="36"/>
                      <a:pt x="42" y="36"/>
                    </a:cubicBezTo>
                    <a:cubicBezTo>
                      <a:pt x="57" y="42"/>
                      <a:pt x="57" y="42"/>
                      <a:pt x="57" y="42"/>
                    </a:cubicBezTo>
                    <a:lnTo>
                      <a:pt x="71" y="36"/>
                    </a:lnTo>
                    <a:close/>
                    <a:moveTo>
                      <a:pt x="73" y="51"/>
                    </a:moveTo>
                    <a:cubicBezTo>
                      <a:pt x="73" y="40"/>
                      <a:pt x="73" y="40"/>
                      <a:pt x="73" y="40"/>
                    </a:cubicBezTo>
                    <a:cubicBezTo>
                      <a:pt x="59" y="46"/>
                      <a:pt x="59" y="46"/>
                      <a:pt x="59" y="46"/>
                    </a:cubicBezTo>
                    <a:cubicBezTo>
                      <a:pt x="59" y="58"/>
                      <a:pt x="59" y="58"/>
                      <a:pt x="59" y="58"/>
                    </a:cubicBezTo>
                    <a:lnTo>
                      <a:pt x="73" y="5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grpSp>
          <p:nvGrpSpPr>
            <p:cNvPr id="5" name="Group 77"/>
            <p:cNvGrpSpPr/>
            <p:nvPr/>
          </p:nvGrpSpPr>
          <p:grpSpPr>
            <a:xfrm>
              <a:off x="3387346" y="3644080"/>
              <a:ext cx="493370" cy="479245"/>
              <a:chOff x="3387346" y="3644080"/>
              <a:chExt cx="493370" cy="479245"/>
            </a:xfrm>
          </p:grpSpPr>
          <p:sp>
            <p:nvSpPr>
              <p:cNvPr id="27" name="Oval 295"/>
              <p:cNvSpPr/>
              <p:nvPr/>
            </p:nvSpPr>
            <p:spPr>
              <a:xfrm>
                <a:off x="3387346" y="3644080"/>
                <a:ext cx="493370" cy="479245"/>
              </a:xfrm>
              <a:prstGeom prst="ellipse">
                <a:avLst/>
              </a:prstGeom>
              <a:solidFill>
                <a:srgbClr val="A0BF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28" name="Freeform 145"/>
              <p:cNvSpPr/>
              <p:nvPr/>
            </p:nvSpPr>
            <p:spPr bwMode="auto">
              <a:xfrm>
                <a:off x="3524494" y="3789246"/>
                <a:ext cx="219075" cy="188913"/>
              </a:xfrm>
              <a:custGeom>
                <a:cxnLst>
                  <a:cxn ang="0">
                    <a:pos x="64" y="51"/>
                  </a:cxn>
                  <a:cxn ang="0">
                    <a:pos x="60" y="55"/>
                  </a:cxn>
                  <a:cxn ang="0">
                    <a:pos x="49" y="55"/>
                  </a:cxn>
                  <a:cxn ang="0">
                    <a:pos x="45" y="51"/>
                  </a:cxn>
                  <a:cxn ang="0">
                    <a:pos x="45" y="40"/>
                  </a:cxn>
                  <a:cxn ang="0">
                    <a:pos x="49" y="36"/>
                  </a:cxn>
                  <a:cxn ang="0">
                    <a:pos x="52" y="36"/>
                  </a:cxn>
                  <a:cxn ang="0">
                    <a:pos x="52" y="30"/>
                  </a:cxn>
                  <a:cxn ang="0">
                    <a:pos x="34" y="30"/>
                  </a:cxn>
                  <a:cxn ang="0">
                    <a:pos x="34" y="36"/>
                  </a:cxn>
                  <a:cxn ang="0">
                    <a:pos x="37" y="36"/>
                  </a:cxn>
                  <a:cxn ang="0">
                    <a:pos x="41" y="40"/>
                  </a:cxn>
                  <a:cxn ang="0">
                    <a:pos x="41" y="51"/>
                  </a:cxn>
                  <a:cxn ang="0">
                    <a:pos x="37" y="55"/>
                  </a:cxn>
                  <a:cxn ang="0">
                    <a:pos x="26" y="55"/>
                  </a:cxn>
                  <a:cxn ang="0">
                    <a:pos x="23" y="51"/>
                  </a:cxn>
                  <a:cxn ang="0">
                    <a:pos x="23" y="40"/>
                  </a:cxn>
                  <a:cxn ang="0">
                    <a:pos x="26" y="36"/>
                  </a:cxn>
                  <a:cxn ang="0">
                    <a:pos x="29" y="36"/>
                  </a:cxn>
                  <a:cxn ang="0">
                    <a:pos x="29" y="30"/>
                  </a:cxn>
                  <a:cxn ang="0">
                    <a:pos x="11" y="30"/>
                  </a:cxn>
                  <a:cxn ang="0">
                    <a:pos x="11" y="36"/>
                  </a:cxn>
                  <a:cxn ang="0">
                    <a:pos x="15" y="36"/>
                  </a:cxn>
                  <a:cxn ang="0">
                    <a:pos x="18" y="40"/>
                  </a:cxn>
                  <a:cxn ang="0">
                    <a:pos x="18" y="51"/>
                  </a:cxn>
                  <a:cxn ang="0">
                    <a:pos x="15" y="55"/>
                  </a:cxn>
                  <a:cxn ang="0">
                    <a:pos x="3" y="55"/>
                  </a:cxn>
                  <a:cxn ang="0">
                    <a:pos x="0" y="51"/>
                  </a:cxn>
                  <a:cxn ang="0">
                    <a:pos x="0" y="40"/>
                  </a:cxn>
                  <a:cxn ang="0">
                    <a:pos x="3" y="36"/>
                  </a:cxn>
                  <a:cxn ang="0">
                    <a:pos x="7" y="36"/>
                  </a:cxn>
                  <a:cxn ang="0">
                    <a:pos x="7" y="30"/>
                  </a:cxn>
                  <a:cxn ang="0">
                    <a:pos x="11" y="25"/>
                  </a:cxn>
                  <a:cxn ang="0">
                    <a:pos x="29" y="25"/>
                  </a:cxn>
                  <a:cxn ang="0">
                    <a:pos x="29" y="18"/>
                  </a:cxn>
                  <a:cxn ang="0">
                    <a:pos x="26" y="18"/>
                  </a:cxn>
                  <a:cxn ang="0">
                    <a:pos x="23" y="15"/>
                  </a:cxn>
                  <a:cxn ang="0">
                    <a:pos x="23" y="3"/>
                  </a:cxn>
                  <a:cxn ang="0">
                    <a:pos x="26" y="0"/>
                  </a:cxn>
                  <a:cxn ang="0">
                    <a:pos x="37" y="0"/>
                  </a:cxn>
                  <a:cxn ang="0">
                    <a:pos x="41" y="3"/>
                  </a:cxn>
                  <a:cxn ang="0">
                    <a:pos x="41" y="15"/>
                  </a:cxn>
                  <a:cxn ang="0">
                    <a:pos x="37" y="18"/>
                  </a:cxn>
                  <a:cxn ang="0">
                    <a:pos x="34" y="18"/>
                  </a:cxn>
                  <a:cxn ang="0">
                    <a:pos x="34" y="25"/>
                  </a:cxn>
                  <a:cxn ang="0">
                    <a:pos x="52" y="25"/>
                  </a:cxn>
                  <a:cxn ang="0">
                    <a:pos x="57" y="30"/>
                  </a:cxn>
                  <a:cxn ang="0">
                    <a:pos x="57" y="36"/>
                  </a:cxn>
                  <a:cxn ang="0">
                    <a:pos x="60" y="36"/>
                  </a:cxn>
                  <a:cxn ang="0">
                    <a:pos x="64" y="40"/>
                  </a:cxn>
                  <a:cxn ang="0">
                    <a:pos x="64" y="51"/>
                  </a:cxn>
                </a:cxnLst>
                <a:rect l="0" t="0" r="r" b="b"/>
                <a:pathLst>
                  <a:path w="64" h="55">
                    <a:moveTo>
                      <a:pt x="64" y="51"/>
                    </a:moveTo>
                    <a:cubicBezTo>
                      <a:pt x="64" y="53"/>
                      <a:pt x="62" y="55"/>
                      <a:pt x="60" y="55"/>
                    </a:cubicBezTo>
                    <a:cubicBezTo>
                      <a:pt x="49" y="55"/>
                      <a:pt x="49" y="55"/>
                      <a:pt x="49" y="55"/>
                    </a:cubicBezTo>
                    <a:cubicBezTo>
                      <a:pt x="47" y="55"/>
                      <a:pt x="45" y="53"/>
                      <a:pt x="45" y="51"/>
                    </a:cubicBezTo>
                    <a:cubicBezTo>
                      <a:pt x="45" y="40"/>
                      <a:pt x="45" y="40"/>
                      <a:pt x="45" y="40"/>
                    </a:cubicBezTo>
                    <a:cubicBezTo>
                      <a:pt x="45" y="38"/>
                      <a:pt x="47" y="36"/>
                      <a:pt x="49" y="36"/>
                    </a:cubicBezTo>
                    <a:cubicBezTo>
                      <a:pt x="52" y="36"/>
                      <a:pt x="52" y="36"/>
                      <a:pt x="52" y="36"/>
                    </a:cubicBezTo>
                    <a:cubicBezTo>
                      <a:pt x="52" y="30"/>
                      <a:pt x="52" y="30"/>
                      <a:pt x="52" y="30"/>
                    </a:cubicBezTo>
                    <a:cubicBezTo>
                      <a:pt x="34" y="30"/>
                      <a:pt x="34" y="30"/>
                      <a:pt x="34" y="30"/>
                    </a:cubicBezTo>
                    <a:cubicBezTo>
                      <a:pt x="34" y="36"/>
                      <a:pt x="34" y="36"/>
                      <a:pt x="34" y="36"/>
                    </a:cubicBezTo>
                    <a:cubicBezTo>
                      <a:pt x="37" y="36"/>
                      <a:pt x="37" y="36"/>
                      <a:pt x="37" y="36"/>
                    </a:cubicBezTo>
                    <a:cubicBezTo>
                      <a:pt x="39" y="36"/>
                      <a:pt x="41" y="38"/>
                      <a:pt x="41" y="40"/>
                    </a:cubicBezTo>
                    <a:cubicBezTo>
                      <a:pt x="41" y="51"/>
                      <a:pt x="41" y="51"/>
                      <a:pt x="41" y="51"/>
                    </a:cubicBezTo>
                    <a:cubicBezTo>
                      <a:pt x="41" y="53"/>
                      <a:pt x="39" y="55"/>
                      <a:pt x="37" y="55"/>
                    </a:cubicBezTo>
                    <a:cubicBezTo>
                      <a:pt x="26" y="55"/>
                      <a:pt x="26" y="55"/>
                      <a:pt x="26" y="55"/>
                    </a:cubicBezTo>
                    <a:cubicBezTo>
                      <a:pt x="24" y="55"/>
                      <a:pt x="23" y="53"/>
                      <a:pt x="23" y="51"/>
                    </a:cubicBezTo>
                    <a:cubicBezTo>
                      <a:pt x="23" y="40"/>
                      <a:pt x="23" y="40"/>
                      <a:pt x="23" y="40"/>
                    </a:cubicBezTo>
                    <a:cubicBezTo>
                      <a:pt x="23" y="38"/>
                      <a:pt x="24" y="36"/>
                      <a:pt x="26" y="36"/>
                    </a:cubicBezTo>
                    <a:cubicBezTo>
                      <a:pt x="29" y="36"/>
                      <a:pt x="29" y="36"/>
                      <a:pt x="29" y="36"/>
                    </a:cubicBezTo>
                    <a:cubicBezTo>
                      <a:pt x="29" y="30"/>
                      <a:pt x="29" y="30"/>
                      <a:pt x="29" y="30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11" y="36"/>
                      <a:pt x="11" y="36"/>
                      <a:pt x="11" y="36"/>
                    </a:cubicBezTo>
                    <a:cubicBezTo>
                      <a:pt x="15" y="36"/>
                      <a:pt x="15" y="36"/>
                      <a:pt x="15" y="36"/>
                    </a:cubicBezTo>
                    <a:cubicBezTo>
                      <a:pt x="17" y="36"/>
                      <a:pt x="18" y="38"/>
                      <a:pt x="18" y="40"/>
                    </a:cubicBezTo>
                    <a:cubicBezTo>
                      <a:pt x="18" y="51"/>
                      <a:pt x="18" y="51"/>
                      <a:pt x="18" y="51"/>
                    </a:cubicBezTo>
                    <a:cubicBezTo>
                      <a:pt x="18" y="53"/>
                      <a:pt x="17" y="55"/>
                      <a:pt x="15" y="55"/>
                    </a:cubicBezTo>
                    <a:cubicBezTo>
                      <a:pt x="3" y="55"/>
                      <a:pt x="3" y="55"/>
                      <a:pt x="3" y="55"/>
                    </a:cubicBezTo>
                    <a:cubicBezTo>
                      <a:pt x="1" y="55"/>
                      <a:pt x="0" y="53"/>
                      <a:pt x="0" y="51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38"/>
                      <a:pt x="1" y="36"/>
                      <a:pt x="3" y="36"/>
                    </a:cubicBezTo>
                    <a:cubicBezTo>
                      <a:pt x="7" y="36"/>
                      <a:pt x="7" y="36"/>
                      <a:pt x="7" y="36"/>
                    </a:cubicBezTo>
                    <a:cubicBezTo>
                      <a:pt x="7" y="30"/>
                      <a:pt x="7" y="30"/>
                      <a:pt x="7" y="30"/>
                    </a:cubicBezTo>
                    <a:cubicBezTo>
                      <a:pt x="7" y="27"/>
                      <a:pt x="9" y="25"/>
                      <a:pt x="11" y="25"/>
                    </a:cubicBezTo>
                    <a:cubicBezTo>
                      <a:pt x="29" y="25"/>
                      <a:pt x="29" y="25"/>
                      <a:pt x="29" y="25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26" y="18"/>
                      <a:pt x="26" y="18"/>
                      <a:pt x="26" y="18"/>
                    </a:cubicBezTo>
                    <a:cubicBezTo>
                      <a:pt x="24" y="18"/>
                      <a:pt x="23" y="17"/>
                      <a:pt x="23" y="15"/>
                    </a:cubicBezTo>
                    <a:cubicBezTo>
                      <a:pt x="23" y="3"/>
                      <a:pt x="23" y="3"/>
                      <a:pt x="23" y="3"/>
                    </a:cubicBezTo>
                    <a:cubicBezTo>
                      <a:pt x="23" y="1"/>
                      <a:pt x="24" y="0"/>
                      <a:pt x="26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9" y="0"/>
                      <a:pt x="41" y="1"/>
                      <a:pt x="41" y="3"/>
                    </a:cubicBezTo>
                    <a:cubicBezTo>
                      <a:pt x="41" y="15"/>
                      <a:pt x="41" y="15"/>
                      <a:pt x="41" y="15"/>
                    </a:cubicBezTo>
                    <a:cubicBezTo>
                      <a:pt x="41" y="17"/>
                      <a:pt x="39" y="18"/>
                      <a:pt x="37" y="18"/>
                    </a:cubicBezTo>
                    <a:cubicBezTo>
                      <a:pt x="34" y="18"/>
                      <a:pt x="34" y="18"/>
                      <a:pt x="34" y="18"/>
                    </a:cubicBezTo>
                    <a:cubicBezTo>
                      <a:pt x="34" y="25"/>
                      <a:pt x="34" y="25"/>
                      <a:pt x="34" y="25"/>
                    </a:cubicBezTo>
                    <a:cubicBezTo>
                      <a:pt x="52" y="25"/>
                      <a:pt x="52" y="25"/>
                      <a:pt x="52" y="25"/>
                    </a:cubicBezTo>
                    <a:cubicBezTo>
                      <a:pt x="55" y="25"/>
                      <a:pt x="57" y="27"/>
                      <a:pt x="57" y="30"/>
                    </a:cubicBezTo>
                    <a:cubicBezTo>
                      <a:pt x="57" y="36"/>
                      <a:pt x="57" y="36"/>
                      <a:pt x="57" y="36"/>
                    </a:cubicBezTo>
                    <a:cubicBezTo>
                      <a:pt x="60" y="36"/>
                      <a:pt x="60" y="36"/>
                      <a:pt x="60" y="36"/>
                    </a:cubicBezTo>
                    <a:cubicBezTo>
                      <a:pt x="62" y="36"/>
                      <a:pt x="64" y="38"/>
                      <a:pt x="64" y="40"/>
                    </a:cubicBezTo>
                    <a:lnTo>
                      <a:pt x="64" y="5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grpSp>
          <p:nvGrpSpPr>
            <p:cNvPr id="6" name="Group 79"/>
            <p:cNvGrpSpPr/>
            <p:nvPr/>
          </p:nvGrpSpPr>
          <p:grpSpPr>
            <a:xfrm>
              <a:off x="3099311" y="3009836"/>
              <a:ext cx="493370" cy="479245"/>
              <a:chOff x="3099311" y="3009836"/>
              <a:chExt cx="493370" cy="479245"/>
            </a:xfrm>
          </p:grpSpPr>
          <p:sp>
            <p:nvSpPr>
              <p:cNvPr id="25" name="Oval 291"/>
              <p:cNvSpPr/>
              <p:nvPr/>
            </p:nvSpPr>
            <p:spPr>
              <a:xfrm>
                <a:off x="3099311" y="3009836"/>
                <a:ext cx="493370" cy="479245"/>
              </a:xfrm>
              <a:prstGeom prst="ellipse">
                <a:avLst/>
              </a:prstGeom>
              <a:solidFill>
                <a:srgbClr val="30909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26" name="Freeform 171"/>
              <p:cNvSpPr/>
              <p:nvPr/>
            </p:nvSpPr>
            <p:spPr bwMode="auto">
              <a:xfrm>
                <a:off x="3236459" y="3170083"/>
                <a:ext cx="219075" cy="158750"/>
              </a:xfrm>
              <a:custGeom>
                <a:cxnLst>
                  <a:cxn ang="0">
                    <a:pos x="64" y="42"/>
                  </a:cxn>
                  <a:cxn ang="0">
                    <a:pos x="62" y="44"/>
                  </a:cxn>
                  <a:cxn ang="0">
                    <a:pos x="61" y="45"/>
                  </a:cxn>
                  <a:cxn ang="0">
                    <a:pos x="60" y="44"/>
                  </a:cxn>
                  <a:cxn ang="0">
                    <a:pos x="45" y="30"/>
                  </a:cxn>
                  <a:cxn ang="0">
                    <a:pos x="45" y="36"/>
                  </a:cxn>
                  <a:cxn ang="0">
                    <a:pos x="35" y="46"/>
                  </a:cxn>
                  <a:cxn ang="0">
                    <a:pos x="10" y="46"/>
                  </a:cxn>
                  <a:cxn ang="0">
                    <a:pos x="0" y="36"/>
                  </a:cxn>
                  <a:cxn ang="0">
                    <a:pos x="0" y="10"/>
                  </a:cxn>
                  <a:cxn ang="0">
                    <a:pos x="10" y="0"/>
                  </a:cxn>
                  <a:cxn ang="0">
                    <a:pos x="35" y="0"/>
                  </a:cxn>
                  <a:cxn ang="0">
                    <a:pos x="45" y="10"/>
                  </a:cxn>
                  <a:cxn ang="0">
                    <a:pos x="45" y="16"/>
                  </a:cxn>
                  <a:cxn ang="0">
                    <a:pos x="60" y="2"/>
                  </a:cxn>
                  <a:cxn ang="0">
                    <a:pos x="61" y="1"/>
                  </a:cxn>
                  <a:cxn ang="0">
                    <a:pos x="62" y="1"/>
                  </a:cxn>
                  <a:cxn ang="0">
                    <a:pos x="64" y="4"/>
                  </a:cxn>
                  <a:cxn ang="0">
                    <a:pos x="64" y="42"/>
                  </a:cxn>
                </a:cxnLst>
                <a:rect l="0" t="0" r="r" b="b"/>
                <a:pathLst>
                  <a:path w="64" h="46">
                    <a:moveTo>
                      <a:pt x="64" y="42"/>
                    </a:moveTo>
                    <a:cubicBezTo>
                      <a:pt x="64" y="43"/>
                      <a:pt x="63" y="44"/>
                      <a:pt x="62" y="44"/>
                    </a:cubicBezTo>
                    <a:cubicBezTo>
                      <a:pt x="62" y="45"/>
                      <a:pt x="62" y="45"/>
                      <a:pt x="61" y="45"/>
                    </a:cubicBezTo>
                    <a:cubicBezTo>
                      <a:pt x="61" y="45"/>
                      <a:pt x="60" y="44"/>
                      <a:pt x="60" y="44"/>
                    </a:cubicBezTo>
                    <a:cubicBezTo>
                      <a:pt x="45" y="30"/>
                      <a:pt x="45" y="30"/>
                      <a:pt x="45" y="30"/>
                    </a:cubicBezTo>
                    <a:cubicBezTo>
                      <a:pt x="45" y="36"/>
                      <a:pt x="45" y="36"/>
                      <a:pt x="45" y="36"/>
                    </a:cubicBezTo>
                    <a:cubicBezTo>
                      <a:pt x="45" y="41"/>
                      <a:pt x="41" y="46"/>
                      <a:pt x="35" y="46"/>
                    </a:cubicBezTo>
                    <a:cubicBezTo>
                      <a:pt x="10" y="46"/>
                      <a:pt x="10" y="46"/>
                      <a:pt x="10" y="46"/>
                    </a:cubicBezTo>
                    <a:cubicBezTo>
                      <a:pt x="4" y="46"/>
                      <a:pt x="0" y="41"/>
                      <a:pt x="0" y="36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41" y="0"/>
                      <a:pt x="45" y="5"/>
                      <a:pt x="45" y="10"/>
                    </a:cubicBezTo>
                    <a:cubicBezTo>
                      <a:pt x="45" y="16"/>
                      <a:pt x="45" y="16"/>
                      <a:pt x="45" y="16"/>
                    </a:cubicBezTo>
                    <a:cubicBezTo>
                      <a:pt x="60" y="2"/>
                      <a:pt x="60" y="2"/>
                      <a:pt x="60" y="2"/>
                    </a:cubicBezTo>
                    <a:cubicBezTo>
                      <a:pt x="60" y="1"/>
                      <a:pt x="61" y="1"/>
                      <a:pt x="61" y="1"/>
                    </a:cubicBezTo>
                    <a:cubicBezTo>
                      <a:pt x="62" y="1"/>
                      <a:pt x="62" y="1"/>
                      <a:pt x="62" y="1"/>
                    </a:cubicBezTo>
                    <a:cubicBezTo>
                      <a:pt x="63" y="2"/>
                      <a:pt x="64" y="3"/>
                      <a:pt x="64" y="4"/>
                    </a:cubicBezTo>
                    <a:lnTo>
                      <a:pt x="64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grpSp>
          <p:nvGrpSpPr>
            <p:cNvPr id="7" name="Group 81"/>
            <p:cNvGrpSpPr/>
            <p:nvPr/>
          </p:nvGrpSpPr>
          <p:grpSpPr>
            <a:xfrm>
              <a:off x="3140661" y="2319119"/>
              <a:ext cx="493370" cy="479245"/>
              <a:chOff x="3140661" y="2319119"/>
              <a:chExt cx="493370" cy="479245"/>
            </a:xfrm>
          </p:grpSpPr>
          <p:sp>
            <p:nvSpPr>
              <p:cNvPr id="23" name="Oval 287"/>
              <p:cNvSpPr/>
              <p:nvPr/>
            </p:nvSpPr>
            <p:spPr>
              <a:xfrm>
                <a:off x="3140661" y="2319119"/>
                <a:ext cx="493370" cy="479245"/>
              </a:xfrm>
              <a:prstGeom prst="ellipse">
                <a:avLst/>
              </a:prstGeom>
              <a:solidFill>
                <a:srgbClr val="5FCA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24" name="Freeform 115"/>
              <p:cNvSpPr>
                <a:spLocks noEditPoints="1"/>
              </p:cNvSpPr>
              <p:nvPr/>
            </p:nvSpPr>
            <p:spPr bwMode="auto">
              <a:xfrm>
                <a:off x="3277809" y="2448410"/>
                <a:ext cx="219075" cy="220663"/>
              </a:xfrm>
              <a:custGeom>
                <a:cxnLst>
                  <a:cxn ang="0">
                    <a:pos x="64" y="32"/>
                  </a:cxn>
                  <a:cxn ang="0">
                    <a:pos x="32" y="64"/>
                  </a:cxn>
                  <a:cxn ang="0">
                    <a:pos x="0" y="32"/>
                  </a:cxn>
                  <a:cxn ang="0">
                    <a:pos x="32" y="0"/>
                  </a:cxn>
                  <a:cxn ang="0">
                    <a:pos x="64" y="32"/>
                  </a:cxn>
                  <a:cxn ang="0">
                    <a:pos x="14" y="38"/>
                  </a:cxn>
                  <a:cxn ang="0">
                    <a:pos x="13" y="32"/>
                  </a:cxn>
                  <a:cxn ang="0">
                    <a:pos x="14" y="26"/>
                  </a:cxn>
                  <a:cxn ang="0">
                    <a:pos x="8" y="19"/>
                  </a:cxn>
                  <a:cxn ang="0">
                    <a:pos x="4" y="32"/>
                  </a:cxn>
                  <a:cxn ang="0">
                    <a:pos x="8" y="45"/>
                  </a:cxn>
                  <a:cxn ang="0">
                    <a:pos x="14" y="38"/>
                  </a:cxn>
                  <a:cxn ang="0">
                    <a:pos x="45" y="32"/>
                  </a:cxn>
                  <a:cxn ang="0">
                    <a:pos x="32" y="18"/>
                  </a:cxn>
                  <a:cxn ang="0">
                    <a:pos x="18" y="32"/>
                  </a:cxn>
                  <a:cxn ang="0">
                    <a:pos x="32" y="46"/>
                  </a:cxn>
                  <a:cxn ang="0">
                    <a:pos x="45" y="32"/>
                  </a:cxn>
                  <a:cxn ang="0">
                    <a:pos x="19" y="8"/>
                  </a:cxn>
                  <a:cxn ang="0">
                    <a:pos x="26" y="15"/>
                  </a:cxn>
                  <a:cxn ang="0">
                    <a:pos x="32" y="14"/>
                  </a:cxn>
                  <a:cxn ang="0">
                    <a:pos x="38" y="15"/>
                  </a:cxn>
                  <a:cxn ang="0">
                    <a:pos x="45" y="8"/>
                  </a:cxn>
                  <a:cxn ang="0">
                    <a:pos x="32" y="5"/>
                  </a:cxn>
                  <a:cxn ang="0">
                    <a:pos x="19" y="8"/>
                  </a:cxn>
                  <a:cxn ang="0">
                    <a:pos x="45" y="56"/>
                  </a:cxn>
                  <a:cxn ang="0">
                    <a:pos x="38" y="49"/>
                  </a:cxn>
                  <a:cxn ang="0">
                    <a:pos x="32" y="50"/>
                  </a:cxn>
                  <a:cxn ang="0">
                    <a:pos x="26" y="49"/>
                  </a:cxn>
                  <a:cxn ang="0">
                    <a:pos x="19" y="56"/>
                  </a:cxn>
                  <a:cxn ang="0">
                    <a:pos x="32" y="60"/>
                  </a:cxn>
                  <a:cxn ang="0">
                    <a:pos x="45" y="56"/>
                  </a:cxn>
                  <a:cxn ang="0">
                    <a:pos x="56" y="45"/>
                  </a:cxn>
                  <a:cxn ang="0">
                    <a:pos x="59" y="32"/>
                  </a:cxn>
                  <a:cxn ang="0">
                    <a:pos x="56" y="19"/>
                  </a:cxn>
                  <a:cxn ang="0">
                    <a:pos x="49" y="26"/>
                  </a:cxn>
                  <a:cxn ang="0">
                    <a:pos x="50" y="32"/>
                  </a:cxn>
                  <a:cxn ang="0">
                    <a:pos x="49" y="38"/>
                  </a:cxn>
                  <a:cxn ang="0">
                    <a:pos x="56" y="45"/>
                  </a:cxn>
                </a:cxnLst>
                <a:rect l="0" t="0" r="r" b="b"/>
                <a:pathLst>
                  <a:path w="64" h="64">
                    <a:moveTo>
                      <a:pt x="64" y="32"/>
                    </a:moveTo>
                    <a:cubicBezTo>
                      <a:pt x="64" y="50"/>
                      <a:pt x="49" y="64"/>
                      <a:pt x="32" y="64"/>
                    </a:cubicBez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49" y="0"/>
                      <a:pt x="64" y="14"/>
                      <a:pt x="64" y="32"/>
                    </a:cubicBezTo>
                    <a:close/>
                    <a:moveTo>
                      <a:pt x="14" y="38"/>
                    </a:moveTo>
                    <a:cubicBezTo>
                      <a:pt x="14" y="36"/>
                      <a:pt x="13" y="34"/>
                      <a:pt x="13" y="32"/>
                    </a:cubicBezTo>
                    <a:cubicBezTo>
                      <a:pt x="13" y="30"/>
                      <a:pt x="14" y="28"/>
                      <a:pt x="14" y="26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6" y="23"/>
                      <a:pt x="4" y="28"/>
                      <a:pt x="4" y="32"/>
                    </a:cubicBezTo>
                    <a:cubicBezTo>
                      <a:pt x="4" y="37"/>
                      <a:pt x="6" y="41"/>
                      <a:pt x="8" y="45"/>
                    </a:cubicBezTo>
                    <a:lnTo>
                      <a:pt x="14" y="38"/>
                    </a:lnTo>
                    <a:close/>
                    <a:moveTo>
                      <a:pt x="45" y="32"/>
                    </a:moveTo>
                    <a:cubicBezTo>
                      <a:pt x="45" y="25"/>
                      <a:pt x="39" y="18"/>
                      <a:pt x="32" y="18"/>
                    </a:cubicBezTo>
                    <a:cubicBezTo>
                      <a:pt x="24" y="18"/>
                      <a:pt x="18" y="25"/>
                      <a:pt x="18" y="32"/>
                    </a:cubicBezTo>
                    <a:cubicBezTo>
                      <a:pt x="18" y="40"/>
                      <a:pt x="24" y="46"/>
                      <a:pt x="32" y="46"/>
                    </a:cubicBezTo>
                    <a:cubicBezTo>
                      <a:pt x="39" y="46"/>
                      <a:pt x="45" y="40"/>
                      <a:pt x="45" y="32"/>
                    </a:cubicBezTo>
                    <a:close/>
                    <a:moveTo>
                      <a:pt x="19" y="8"/>
                    </a:moveTo>
                    <a:cubicBezTo>
                      <a:pt x="26" y="15"/>
                      <a:pt x="26" y="15"/>
                      <a:pt x="26" y="15"/>
                    </a:cubicBezTo>
                    <a:cubicBezTo>
                      <a:pt x="28" y="14"/>
                      <a:pt x="30" y="14"/>
                      <a:pt x="32" y="14"/>
                    </a:cubicBezTo>
                    <a:cubicBezTo>
                      <a:pt x="34" y="14"/>
                      <a:pt x="36" y="14"/>
                      <a:pt x="38" y="15"/>
                    </a:cubicBezTo>
                    <a:cubicBezTo>
                      <a:pt x="45" y="8"/>
                      <a:pt x="45" y="8"/>
                      <a:pt x="45" y="8"/>
                    </a:cubicBezTo>
                    <a:cubicBezTo>
                      <a:pt x="41" y="6"/>
                      <a:pt x="36" y="5"/>
                      <a:pt x="32" y="5"/>
                    </a:cubicBezTo>
                    <a:cubicBezTo>
                      <a:pt x="27" y="5"/>
                      <a:pt x="23" y="6"/>
                      <a:pt x="19" y="8"/>
                    </a:cubicBezTo>
                    <a:close/>
                    <a:moveTo>
                      <a:pt x="45" y="56"/>
                    </a:moveTo>
                    <a:cubicBezTo>
                      <a:pt x="38" y="49"/>
                      <a:pt x="38" y="49"/>
                      <a:pt x="38" y="49"/>
                    </a:cubicBezTo>
                    <a:cubicBezTo>
                      <a:pt x="36" y="50"/>
                      <a:pt x="34" y="50"/>
                      <a:pt x="32" y="50"/>
                    </a:cubicBezTo>
                    <a:cubicBezTo>
                      <a:pt x="30" y="50"/>
                      <a:pt x="28" y="50"/>
                      <a:pt x="26" y="49"/>
                    </a:cubicBezTo>
                    <a:cubicBezTo>
                      <a:pt x="19" y="56"/>
                      <a:pt x="19" y="56"/>
                      <a:pt x="19" y="56"/>
                    </a:cubicBezTo>
                    <a:cubicBezTo>
                      <a:pt x="23" y="58"/>
                      <a:pt x="27" y="60"/>
                      <a:pt x="32" y="60"/>
                    </a:cubicBezTo>
                    <a:cubicBezTo>
                      <a:pt x="36" y="60"/>
                      <a:pt x="41" y="58"/>
                      <a:pt x="45" y="56"/>
                    </a:cubicBezTo>
                    <a:close/>
                    <a:moveTo>
                      <a:pt x="56" y="45"/>
                    </a:moveTo>
                    <a:cubicBezTo>
                      <a:pt x="58" y="41"/>
                      <a:pt x="59" y="37"/>
                      <a:pt x="59" y="32"/>
                    </a:cubicBezTo>
                    <a:cubicBezTo>
                      <a:pt x="59" y="28"/>
                      <a:pt x="58" y="23"/>
                      <a:pt x="56" y="19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50" y="28"/>
                      <a:pt x="50" y="30"/>
                      <a:pt x="50" y="32"/>
                    </a:cubicBezTo>
                    <a:cubicBezTo>
                      <a:pt x="50" y="34"/>
                      <a:pt x="50" y="36"/>
                      <a:pt x="49" y="38"/>
                    </a:cubicBezTo>
                    <a:lnTo>
                      <a:pt x="56" y="4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grpSp>
          <p:nvGrpSpPr>
            <p:cNvPr id="8" name="Group 83"/>
            <p:cNvGrpSpPr/>
            <p:nvPr/>
          </p:nvGrpSpPr>
          <p:grpSpPr>
            <a:xfrm>
              <a:off x="4325315" y="1551839"/>
              <a:ext cx="493370" cy="479245"/>
              <a:chOff x="4325315" y="1551839"/>
              <a:chExt cx="493370" cy="479245"/>
            </a:xfrm>
          </p:grpSpPr>
          <p:sp>
            <p:nvSpPr>
              <p:cNvPr id="21" name="Oval 309"/>
              <p:cNvSpPr/>
              <p:nvPr/>
            </p:nvSpPr>
            <p:spPr>
              <a:xfrm>
                <a:off x="4325315" y="1551839"/>
                <a:ext cx="493370" cy="479245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22" name="Freeform 24"/>
              <p:cNvSpPr>
                <a:spLocks noEditPoints="1"/>
              </p:cNvSpPr>
              <p:nvPr/>
            </p:nvSpPr>
            <p:spPr bwMode="auto">
              <a:xfrm>
                <a:off x="4470400" y="1681130"/>
                <a:ext cx="203200" cy="220663"/>
              </a:xfrm>
              <a:custGeom>
                <a:cxnLst>
                  <a:cxn ang="0">
                    <a:pos x="55" y="55"/>
                  </a:cxn>
                  <a:cxn ang="0">
                    <a:pos x="39" y="55"/>
                  </a:cxn>
                  <a:cxn ang="0">
                    <a:pos x="30" y="64"/>
                  </a:cxn>
                  <a:cxn ang="0">
                    <a:pos x="21" y="55"/>
                  </a:cxn>
                  <a:cxn ang="0">
                    <a:pos x="5" y="55"/>
                  </a:cxn>
                  <a:cxn ang="0">
                    <a:pos x="0" y="50"/>
                  </a:cxn>
                  <a:cxn ang="0">
                    <a:pos x="11" y="20"/>
                  </a:cxn>
                  <a:cxn ang="0">
                    <a:pos x="27" y="5"/>
                  </a:cxn>
                  <a:cxn ang="0">
                    <a:pos x="26" y="3"/>
                  </a:cxn>
                  <a:cxn ang="0">
                    <a:pos x="30" y="0"/>
                  </a:cxn>
                  <a:cxn ang="0">
                    <a:pos x="33" y="3"/>
                  </a:cxn>
                  <a:cxn ang="0">
                    <a:pos x="33" y="5"/>
                  </a:cxn>
                  <a:cxn ang="0">
                    <a:pos x="48" y="20"/>
                  </a:cxn>
                  <a:cxn ang="0">
                    <a:pos x="59" y="50"/>
                  </a:cxn>
                  <a:cxn ang="0">
                    <a:pos x="55" y="55"/>
                  </a:cxn>
                  <a:cxn ang="0">
                    <a:pos x="30" y="60"/>
                  </a:cxn>
                  <a:cxn ang="0">
                    <a:pos x="25" y="55"/>
                  </a:cxn>
                  <a:cxn ang="0">
                    <a:pos x="24" y="54"/>
                  </a:cxn>
                  <a:cxn ang="0">
                    <a:pos x="23" y="55"/>
                  </a:cxn>
                  <a:cxn ang="0">
                    <a:pos x="30" y="61"/>
                  </a:cxn>
                  <a:cxn ang="0">
                    <a:pos x="30" y="60"/>
                  </a:cxn>
                  <a:cxn ang="0">
                    <a:pos x="30" y="60"/>
                  </a:cxn>
                </a:cxnLst>
                <a:rect l="0" t="0" r="r" b="b"/>
                <a:pathLst>
                  <a:path w="59" h="64">
                    <a:moveTo>
                      <a:pt x="55" y="55"/>
                    </a:moveTo>
                    <a:cubicBezTo>
                      <a:pt x="39" y="55"/>
                      <a:pt x="39" y="55"/>
                      <a:pt x="39" y="55"/>
                    </a:cubicBezTo>
                    <a:cubicBezTo>
                      <a:pt x="39" y="60"/>
                      <a:pt x="35" y="64"/>
                      <a:pt x="30" y="64"/>
                    </a:cubicBezTo>
                    <a:cubicBezTo>
                      <a:pt x="25" y="64"/>
                      <a:pt x="21" y="60"/>
                      <a:pt x="21" y="55"/>
                    </a:cubicBezTo>
                    <a:cubicBezTo>
                      <a:pt x="5" y="55"/>
                      <a:pt x="5" y="55"/>
                      <a:pt x="5" y="55"/>
                    </a:cubicBezTo>
                    <a:cubicBezTo>
                      <a:pt x="2" y="55"/>
                      <a:pt x="0" y="53"/>
                      <a:pt x="0" y="50"/>
                    </a:cubicBezTo>
                    <a:cubicBezTo>
                      <a:pt x="5" y="46"/>
                      <a:pt x="11" y="38"/>
                      <a:pt x="11" y="20"/>
                    </a:cubicBezTo>
                    <a:cubicBezTo>
                      <a:pt x="11" y="13"/>
                      <a:pt x="17" y="6"/>
                      <a:pt x="27" y="5"/>
                    </a:cubicBezTo>
                    <a:cubicBezTo>
                      <a:pt x="26" y="4"/>
                      <a:pt x="26" y="4"/>
                      <a:pt x="26" y="3"/>
                    </a:cubicBezTo>
                    <a:cubicBezTo>
                      <a:pt x="26" y="1"/>
                      <a:pt x="28" y="0"/>
                      <a:pt x="30" y="0"/>
                    </a:cubicBezTo>
                    <a:cubicBezTo>
                      <a:pt x="32" y="0"/>
                      <a:pt x="33" y="1"/>
                      <a:pt x="33" y="3"/>
                    </a:cubicBezTo>
                    <a:cubicBezTo>
                      <a:pt x="33" y="4"/>
                      <a:pt x="33" y="4"/>
                      <a:pt x="33" y="5"/>
                    </a:cubicBezTo>
                    <a:cubicBezTo>
                      <a:pt x="42" y="6"/>
                      <a:pt x="48" y="13"/>
                      <a:pt x="48" y="20"/>
                    </a:cubicBezTo>
                    <a:cubicBezTo>
                      <a:pt x="48" y="38"/>
                      <a:pt x="54" y="46"/>
                      <a:pt x="59" y="50"/>
                    </a:cubicBezTo>
                    <a:cubicBezTo>
                      <a:pt x="59" y="53"/>
                      <a:pt x="57" y="55"/>
                      <a:pt x="55" y="55"/>
                    </a:cubicBezTo>
                    <a:close/>
                    <a:moveTo>
                      <a:pt x="30" y="60"/>
                    </a:moveTo>
                    <a:cubicBezTo>
                      <a:pt x="27" y="60"/>
                      <a:pt x="25" y="57"/>
                      <a:pt x="25" y="55"/>
                    </a:cubicBezTo>
                    <a:cubicBezTo>
                      <a:pt x="25" y="54"/>
                      <a:pt x="24" y="54"/>
                      <a:pt x="24" y="54"/>
                    </a:cubicBezTo>
                    <a:cubicBezTo>
                      <a:pt x="24" y="54"/>
                      <a:pt x="23" y="54"/>
                      <a:pt x="23" y="55"/>
                    </a:cubicBezTo>
                    <a:cubicBezTo>
                      <a:pt x="23" y="58"/>
                      <a:pt x="26" y="61"/>
                      <a:pt x="30" y="61"/>
                    </a:cubicBezTo>
                    <a:cubicBezTo>
                      <a:pt x="30" y="61"/>
                      <a:pt x="30" y="61"/>
                      <a:pt x="30" y="60"/>
                    </a:cubicBezTo>
                    <a:cubicBezTo>
                      <a:pt x="30" y="60"/>
                      <a:pt x="30" y="60"/>
                      <a:pt x="30" y="6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grpSp>
          <p:nvGrpSpPr>
            <p:cNvPr id="9" name="Group 85"/>
            <p:cNvGrpSpPr/>
            <p:nvPr/>
          </p:nvGrpSpPr>
          <p:grpSpPr>
            <a:xfrm>
              <a:off x="5074206" y="1751555"/>
              <a:ext cx="493370" cy="479245"/>
              <a:chOff x="5074206" y="1751555"/>
              <a:chExt cx="493370" cy="479245"/>
            </a:xfrm>
          </p:grpSpPr>
          <p:sp>
            <p:nvSpPr>
              <p:cNvPr id="19" name="Oval 299"/>
              <p:cNvSpPr/>
              <p:nvPr/>
            </p:nvSpPr>
            <p:spPr>
              <a:xfrm>
                <a:off x="5074206" y="1751555"/>
                <a:ext cx="493370" cy="479245"/>
              </a:xfrm>
              <a:prstGeom prst="ellipse">
                <a:avLst/>
              </a:prstGeom>
              <a:solidFill>
                <a:srgbClr val="A0BF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20" name="Freeform 100"/>
              <p:cNvSpPr>
                <a:spLocks noEditPoints="1"/>
              </p:cNvSpPr>
              <p:nvPr/>
            </p:nvSpPr>
            <p:spPr bwMode="auto">
              <a:xfrm>
                <a:off x="5205797" y="1880846"/>
                <a:ext cx="230188" cy="220663"/>
              </a:xfrm>
              <a:custGeom>
                <a:cxnLst>
                  <a:cxn ang="0">
                    <a:pos x="63" y="49"/>
                  </a:cxn>
                  <a:cxn ang="0">
                    <a:pos x="58" y="44"/>
                  </a:cxn>
                  <a:cxn ang="0">
                    <a:pos x="54" y="48"/>
                  </a:cxn>
                  <a:cxn ang="0">
                    <a:pos x="63" y="57"/>
                  </a:cxn>
                  <a:cxn ang="0">
                    <a:pos x="64" y="60"/>
                  </a:cxn>
                  <a:cxn ang="0">
                    <a:pos x="59" y="64"/>
                  </a:cxn>
                  <a:cxn ang="0">
                    <a:pos x="56" y="63"/>
                  </a:cxn>
                  <a:cxn ang="0">
                    <a:pos x="29" y="36"/>
                  </a:cxn>
                  <a:cxn ang="0">
                    <a:pos x="15" y="42"/>
                  </a:cxn>
                  <a:cxn ang="0">
                    <a:pos x="0" y="27"/>
                  </a:cxn>
                  <a:cxn ang="0">
                    <a:pos x="26" y="0"/>
                  </a:cxn>
                  <a:cxn ang="0">
                    <a:pos x="41" y="15"/>
                  </a:cxn>
                  <a:cxn ang="0">
                    <a:pos x="36" y="30"/>
                  </a:cxn>
                  <a:cxn ang="0">
                    <a:pos x="50" y="44"/>
                  </a:cxn>
                  <a:cxn ang="0">
                    <a:pos x="54" y="40"/>
                  </a:cxn>
                  <a:cxn ang="0">
                    <a:pos x="49" y="35"/>
                  </a:cxn>
                  <a:cxn ang="0">
                    <a:pos x="54" y="31"/>
                  </a:cxn>
                  <a:cxn ang="0">
                    <a:pos x="55" y="31"/>
                  </a:cxn>
                  <a:cxn ang="0">
                    <a:pos x="67" y="44"/>
                  </a:cxn>
                  <a:cxn ang="0">
                    <a:pos x="63" y="49"/>
                  </a:cxn>
                  <a:cxn ang="0">
                    <a:pos x="25" y="8"/>
                  </a:cxn>
                  <a:cxn ang="0">
                    <a:pos x="18" y="16"/>
                  </a:cxn>
                  <a:cxn ang="0">
                    <a:pos x="19" y="19"/>
                  </a:cxn>
                  <a:cxn ang="0">
                    <a:pos x="15" y="18"/>
                  </a:cxn>
                  <a:cxn ang="0">
                    <a:pos x="7" y="26"/>
                  </a:cxn>
                  <a:cxn ang="0">
                    <a:pos x="15" y="34"/>
                  </a:cxn>
                  <a:cxn ang="0">
                    <a:pos x="23" y="26"/>
                  </a:cxn>
                  <a:cxn ang="0">
                    <a:pos x="22" y="23"/>
                  </a:cxn>
                  <a:cxn ang="0">
                    <a:pos x="25" y="24"/>
                  </a:cxn>
                  <a:cxn ang="0">
                    <a:pos x="33" y="16"/>
                  </a:cxn>
                  <a:cxn ang="0">
                    <a:pos x="25" y="8"/>
                  </a:cxn>
                </a:cxnLst>
                <a:rect l="0" t="0" r="r" b="b"/>
                <a:pathLst>
                  <a:path w="67" h="64">
                    <a:moveTo>
                      <a:pt x="63" y="49"/>
                    </a:moveTo>
                    <a:cubicBezTo>
                      <a:pt x="62" y="49"/>
                      <a:pt x="58" y="45"/>
                      <a:pt x="58" y="44"/>
                    </a:cubicBezTo>
                    <a:cubicBezTo>
                      <a:pt x="54" y="48"/>
                      <a:pt x="54" y="48"/>
                      <a:pt x="54" y="48"/>
                    </a:cubicBezTo>
                    <a:cubicBezTo>
                      <a:pt x="63" y="57"/>
                      <a:pt x="63" y="57"/>
                      <a:pt x="63" y="57"/>
                    </a:cubicBezTo>
                    <a:cubicBezTo>
                      <a:pt x="63" y="58"/>
                      <a:pt x="64" y="59"/>
                      <a:pt x="64" y="60"/>
                    </a:cubicBezTo>
                    <a:cubicBezTo>
                      <a:pt x="64" y="62"/>
                      <a:pt x="61" y="64"/>
                      <a:pt x="59" y="64"/>
                    </a:cubicBezTo>
                    <a:cubicBezTo>
                      <a:pt x="58" y="64"/>
                      <a:pt x="57" y="64"/>
                      <a:pt x="56" y="63"/>
                    </a:cubicBezTo>
                    <a:cubicBezTo>
                      <a:pt x="29" y="36"/>
                      <a:pt x="29" y="36"/>
                      <a:pt x="29" y="36"/>
                    </a:cubicBezTo>
                    <a:cubicBezTo>
                      <a:pt x="25" y="39"/>
                      <a:pt x="20" y="42"/>
                      <a:pt x="15" y="42"/>
                    </a:cubicBezTo>
                    <a:cubicBezTo>
                      <a:pt x="6" y="42"/>
                      <a:pt x="0" y="36"/>
                      <a:pt x="0" y="27"/>
                    </a:cubicBezTo>
                    <a:cubicBezTo>
                      <a:pt x="0" y="14"/>
                      <a:pt x="13" y="0"/>
                      <a:pt x="26" y="0"/>
                    </a:cubicBezTo>
                    <a:cubicBezTo>
                      <a:pt x="35" y="0"/>
                      <a:pt x="41" y="6"/>
                      <a:pt x="41" y="15"/>
                    </a:cubicBezTo>
                    <a:cubicBezTo>
                      <a:pt x="41" y="21"/>
                      <a:pt x="39" y="26"/>
                      <a:pt x="36" y="30"/>
                    </a:cubicBezTo>
                    <a:cubicBezTo>
                      <a:pt x="50" y="44"/>
                      <a:pt x="50" y="44"/>
                      <a:pt x="50" y="44"/>
                    </a:cubicBezTo>
                    <a:cubicBezTo>
                      <a:pt x="54" y="40"/>
                      <a:pt x="54" y="40"/>
                      <a:pt x="54" y="40"/>
                    </a:cubicBezTo>
                    <a:cubicBezTo>
                      <a:pt x="53" y="39"/>
                      <a:pt x="49" y="36"/>
                      <a:pt x="49" y="35"/>
                    </a:cubicBezTo>
                    <a:cubicBezTo>
                      <a:pt x="49" y="34"/>
                      <a:pt x="53" y="31"/>
                      <a:pt x="54" y="31"/>
                    </a:cubicBezTo>
                    <a:cubicBezTo>
                      <a:pt x="54" y="31"/>
                      <a:pt x="54" y="31"/>
                      <a:pt x="55" y="31"/>
                    </a:cubicBezTo>
                    <a:cubicBezTo>
                      <a:pt x="56" y="32"/>
                      <a:pt x="67" y="43"/>
                      <a:pt x="67" y="44"/>
                    </a:cubicBezTo>
                    <a:cubicBezTo>
                      <a:pt x="67" y="45"/>
                      <a:pt x="64" y="49"/>
                      <a:pt x="63" y="49"/>
                    </a:cubicBezTo>
                    <a:close/>
                    <a:moveTo>
                      <a:pt x="25" y="8"/>
                    </a:moveTo>
                    <a:cubicBezTo>
                      <a:pt x="21" y="8"/>
                      <a:pt x="18" y="12"/>
                      <a:pt x="18" y="16"/>
                    </a:cubicBezTo>
                    <a:cubicBezTo>
                      <a:pt x="18" y="17"/>
                      <a:pt x="18" y="18"/>
                      <a:pt x="19" y="19"/>
                    </a:cubicBezTo>
                    <a:cubicBezTo>
                      <a:pt x="17" y="19"/>
                      <a:pt x="16" y="18"/>
                      <a:pt x="15" y="18"/>
                    </a:cubicBezTo>
                    <a:cubicBezTo>
                      <a:pt x="11" y="18"/>
                      <a:pt x="7" y="22"/>
                      <a:pt x="7" y="26"/>
                    </a:cubicBezTo>
                    <a:cubicBezTo>
                      <a:pt x="7" y="30"/>
                      <a:pt x="11" y="34"/>
                      <a:pt x="15" y="34"/>
                    </a:cubicBezTo>
                    <a:cubicBezTo>
                      <a:pt x="19" y="34"/>
                      <a:pt x="23" y="30"/>
                      <a:pt x="23" y="26"/>
                    </a:cubicBezTo>
                    <a:cubicBezTo>
                      <a:pt x="23" y="25"/>
                      <a:pt x="23" y="24"/>
                      <a:pt x="22" y="23"/>
                    </a:cubicBezTo>
                    <a:cubicBezTo>
                      <a:pt x="23" y="23"/>
                      <a:pt x="24" y="24"/>
                      <a:pt x="25" y="24"/>
                    </a:cubicBezTo>
                    <a:cubicBezTo>
                      <a:pt x="30" y="24"/>
                      <a:pt x="33" y="20"/>
                      <a:pt x="33" y="16"/>
                    </a:cubicBezTo>
                    <a:cubicBezTo>
                      <a:pt x="33" y="12"/>
                      <a:pt x="30" y="8"/>
                      <a:pt x="25" y="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grpSp>
          <p:nvGrpSpPr>
            <p:cNvPr id="10" name="Group 87"/>
            <p:cNvGrpSpPr/>
            <p:nvPr/>
          </p:nvGrpSpPr>
          <p:grpSpPr>
            <a:xfrm>
              <a:off x="5567576" y="2319119"/>
              <a:ext cx="493370" cy="479245"/>
              <a:chOff x="5567576" y="2319119"/>
              <a:chExt cx="493370" cy="479245"/>
            </a:xfrm>
          </p:grpSpPr>
          <p:sp>
            <p:nvSpPr>
              <p:cNvPr id="17" name="Oval 303"/>
              <p:cNvSpPr/>
              <p:nvPr/>
            </p:nvSpPr>
            <p:spPr>
              <a:xfrm>
                <a:off x="5567576" y="2319119"/>
                <a:ext cx="493370" cy="479245"/>
              </a:xfrm>
              <a:prstGeom prst="ellipse">
                <a:avLst/>
              </a:prstGeom>
              <a:solidFill>
                <a:srgbClr val="30909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18" name="Freeform 131"/>
              <p:cNvSpPr/>
              <p:nvPr/>
            </p:nvSpPr>
            <p:spPr bwMode="auto">
              <a:xfrm>
                <a:off x="5709486" y="2452379"/>
                <a:ext cx="209550" cy="212725"/>
              </a:xfrm>
              <a:custGeom>
                <a:cxnLst>
                  <a:cxn ang="0">
                    <a:pos x="61" y="49"/>
                  </a:cxn>
                  <a:cxn ang="0">
                    <a:pos x="49" y="62"/>
                  </a:cxn>
                  <a:cxn ang="0">
                    <a:pos x="36" y="49"/>
                  </a:cxn>
                  <a:cxn ang="0">
                    <a:pos x="36" y="48"/>
                  </a:cxn>
                  <a:cxn ang="0">
                    <a:pos x="21" y="41"/>
                  </a:cxn>
                  <a:cxn ang="0">
                    <a:pos x="13" y="44"/>
                  </a:cxn>
                  <a:cxn ang="0">
                    <a:pos x="0" y="31"/>
                  </a:cxn>
                  <a:cxn ang="0">
                    <a:pos x="13" y="18"/>
                  </a:cxn>
                  <a:cxn ang="0">
                    <a:pos x="21" y="22"/>
                  </a:cxn>
                  <a:cxn ang="0">
                    <a:pos x="36" y="15"/>
                  </a:cxn>
                  <a:cxn ang="0">
                    <a:pos x="36" y="13"/>
                  </a:cxn>
                  <a:cxn ang="0">
                    <a:pos x="49" y="0"/>
                  </a:cxn>
                  <a:cxn ang="0">
                    <a:pos x="61" y="13"/>
                  </a:cxn>
                  <a:cxn ang="0">
                    <a:pos x="49" y="26"/>
                  </a:cxn>
                  <a:cxn ang="0">
                    <a:pos x="40" y="23"/>
                  </a:cxn>
                  <a:cxn ang="0">
                    <a:pos x="25" y="30"/>
                  </a:cxn>
                  <a:cxn ang="0">
                    <a:pos x="25" y="31"/>
                  </a:cxn>
                  <a:cxn ang="0">
                    <a:pos x="25" y="33"/>
                  </a:cxn>
                  <a:cxn ang="0">
                    <a:pos x="40" y="40"/>
                  </a:cxn>
                  <a:cxn ang="0">
                    <a:pos x="49" y="36"/>
                  </a:cxn>
                  <a:cxn ang="0">
                    <a:pos x="61" y="49"/>
                  </a:cxn>
                </a:cxnLst>
                <a:rect l="0" t="0" r="r" b="b"/>
                <a:pathLst>
                  <a:path w="61" h="62">
                    <a:moveTo>
                      <a:pt x="61" y="49"/>
                    </a:moveTo>
                    <a:cubicBezTo>
                      <a:pt x="61" y="56"/>
                      <a:pt x="56" y="62"/>
                      <a:pt x="49" y="62"/>
                    </a:cubicBezTo>
                    <a:cubicBezTo>
                      <a:pt x="41" y="62"/>
                      <a:pt x="36" y="56"/>
                      <a:pt x="36" y="49"/>
                    </a:cubicBezTo>
                    <a:cubicBezTo>
                      <a:pt x="36" y="49"/>
                      <a:pt x="36" y="48"/>
                      <a:pt x="36" y="48"/>
                    </a:cubicBezTo>
                    <a:cubicBezTo>
                      <a:pt x="21" y="41"/>
                      <a:pt x="21" y="41"/>
                      <a:pt x="21" y="41"/>
                    </a:cubicBezTo>
                    <a:cubicBezTo>
                      <a:pt x="19" y="43"/>
                      <a:pt x="16" y="44"/>
                      <a:pt x="13" y="44"/>
                    </a:cubicBezTo>
                    <a:cubicBezTo>
                      <a:pt x="6" y="44"/>
                      <a:pt x="0" y="38"/>
                      <a:pt x="0" y="31"/>
                    </a:cubicBezTo>
                    <a:cubicBezTo>
                      <a:pt x="0" y="24"/>
                      <a:pt x="6" y="18"/>
                      <a:pt x="13" y="18"/>
                    </a:cubicBezTo>
                    <a:cubicBezTo>
                      <a:pt x="16" y="18"/>
                      <a:pt x="19" y="20"/>
                      <a:pt x="21" y="22"/>
                    </a:cubicBezTo>
                    <a:cubicBezTo>
                      <a:pt x="36" y="15"/>
                      <a:pt x="36" y="15"/>
                      <a:pt x="36" y="15"/>
                    </a:cubicBezTo>
                    <a:cubicBezTo>
                      <a:pt x="36" y="14"/>
                      <a:pt x="36" y="14"/>
                      <a:pt x="36" y="13"/>
                    </a:cubicBezTo>
                    <a:cubicBezTo>
                      <a:pt x="36" y="6"/>
                      <a:pt x="41" y="0"/>
                      <a:pt x="49" y="0"/>
                    </a:cubicBezTo>
                    <a:cubicBezTo>
                      <a:pt x="56" y="0"/>
                      <a:pt x="61" y="6"/>
                      <a:pt x="61" y="13"/>
                    </a:cubicBezTo>
                    <a:cubicBezTo>
                      <a:pt x="61" y="20"/>
                      <a:pt x="56" y="26"/>
                      <a:pt x="49" y="26"/>
                    </a:cubicBezTo>
                    <a:cubicBezTo>
                      <a:pt x="45" y="26"/>
                      <a:pt x="42" y="25"/>
                      <a:pt x="40" y="23"/>
                    </a:cubicBezTo>
                    <a:cubicBezTo>
                      <a:pt x="25" y="30"/>
                      <a:pt x="25" y="30"/>
                      <a:pt x="25" y="30"/>
                    </a:cubicBezTo>
                    <a:cubicBezTo>
                      <a:pt x="25" y="30"/>
                      <a:pt x="25" y="31"/>
                      <a:pt x="25" y="31"/>
                    </a:cubicBezTo>
                    <a:cubicBezTo>
                      <a:pt x="25" y="32"/>
                      <a:pt x="25" y="32"/>
                      <a:pt x="25" y="33"/>
                    </a:cubicBezTo>
                    <a:cubicBezTo>
                      <a:pt x="40" y="40"/>
                      <a:pt x="40" y="40"/>
                      <a:pt x="40" y="40"/>
                    </a:cubicBezTo>
                    <a:cubicBezTo>
                      <a:pt x="42" y="38"/>
                      <a:pt x="45" y="36"/>
                      <a:pt x="49" y="36"/>
                    </a:cubicBezTo>
                    <a:cubicBezTo>
                      <a:pt x="56" y="36"/>
                      <a:pt x="61" y="42"/>
                      <a:pt x="61" y="4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grpSp>
          <p:nvGrpSpPr>
            <p:cNvPr id="11" name="Group 89"/>
            <p:cNvGrpSpPr/>
            <p:nvPr/>
          </p:nvGrpSpPr>
          <p:grpSpPr>
            <a:xfrm>
              <a:off x="5576412" y="3009836"/>
              <a:ext cx="493370" cy="479245"/>
              <a:chOff x="5576412" y="3009836"/>
              <a:chExt cx="493370" cy="479245"/>
            </a:xfrm>
          </p:grpSpPr>
          <p:sp>
            <p:nvSpPr>
              <p:cNvPr id="15" name="Oval 307"/>
              <p:cNvSpPr/>
              <p:nvPr/>
            </p:nvSpPr>
            <p:spPr>
              <a:xfrm>
                <a:off x="5576412" y="3009836"/>
                <a:ext cx="493370" cy="479245"/>
              </a:xfrm>
              <a:prstGeom prst="ellipse">
                <a:avLst/>
              </a:prstGeom>
              <a:solidFill>
                <a:srgbClr val="5FCA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16" name="Freeform 66"/>
              <p:cNvSpPr>
                <a:spLocks noEditPoints="1"/>
              </p:cNvSpPr>
              <p:nvPr/>
            </p:nvSpPr>
            <p:spPr bwMode="auto">
              <a:xfrm>
                <a:off x="5699272" y="3153414"/>
                <a:ext cx="247650" cy="192088"/>
              </a:xfrm>
              <a:custGeom>
                <a:cxnLst>
                  <a:cxn ang="0">
                    <a:pos x="29" y="41"/>
                  </a:cxn>
                  <a:cxn ang="0">
                    <a:pos x="22" y="40"/>
                  </a:cxn>
                  <a:cxn ang="0">
                    <a:pos x="11" y="45"/>
                  </a:cxn>
                  <a:cxn ang="0">
                    <a:pos x="7" y="46"/>
                  </a:cxn>
                  <a:cxn ang="0">
                    <a:pos x="7" y="46"/>
                  </a:cxn>
                  <a:cxn ang="0">
                    <a:pos x="6" y="45"/>
                  </a:cxn>
                  <a:cxn ang="0">
                    <a:pos x="6" y="43"/>
                  </a:cxn>
                  <a:cxn ang="0">
                    <a:pos x="11" y="36"/>
                  </a:cxn>
                  <a:cxn ang="0">
                    <a:pos x="0" y="20"/>
                  </a:cxn>
                  <a:cxn ang="0">
                    <a:pos x="29" y="0"/>
                  </a:cxn>
                  <a:cxn ang="0">
                    <a:pos x="57" y="20"/>
                  </a:cxn>
                  <a:cxn ang="0">
                    <a:pos x="29" y="41"/>
                  </a:cxn>
                  <a:cxn ang="0">
                    <a:pos x="62" y="47"/>
                  </a:cxn>
                  <a:cxn ang="0">
                    <a:pos x="66" y="53"/>
                  </a:cxn>
                  <a:cxn ang="0">
                    <a:pos x="67" y="55"/>
                  </a:cxn>
                  <a:cxn ang="0">
                    <a:pos x="66" y="56"/>
                  </a:cxn>
                  <a:cxn ang="0">
                    <a:pos x="62" y="55"/>
                  </a:cxn>
                  <a:cxn ang="0">
                    <a:pos x="51" y="50"/>
                  </a:cxn>
                  <a:cxn ang="0">
                    <a:pos x="44" y="51"/>
                  </a:cxn>
                  <a:cxn ang="0">
                    <a:pos x="25" y="46"/>
                  </a:cxn>
                  <a:cxn ang="0">
                    <a:pos x="29" y="46"/>
                  </a:cxn>
                  <a:cxn ang="0">
                    <a:pos x="52" y="39"/>
                  </a:cxn>
                  <a:cxn ang="0">
                    <a:pos x="62" y="20"/>
                  </a:cxn>
                  <a:cxn ang="0">
                    <a:pos x="61" y="14"/>
                  </a:cxn>
                  <a:cxn ang="0">
                    <a:pos x="72" y="30"/>
                  </a:cxn>
                  <a:cxn ang="0">
                    <a:pos x="62" y="47"/>
                  </a:cxn>
                </a:cxnLst>
                <a:rect l="0" t="0" r="r" b="b"/>
                <a:pathLst>
                  <a:path w="72" h="56">
                    <a:moveTo>
                      <a:pt x="29" y="41"/>
                    </a:moveTo>
                    <a:cubicBezTo>
                      <a:pt x="26" y="41"/>
                      <a:pt x="24" y="40"/>
                      <a:pt x="22" y="40"/>
                    </a:cubicBezTo>
                    <a:cubicBezTo>
                      <a:pt x="18" y="42"/>
                      <a:pt x="15" y="44"/>
                      <a:pt x="11" y="45"/>
                    </a:cubicBezTo>
                    <a:cubicBezTo>
                      <a:pt x="9" y="45"/>
                      <a:pt x="8" y="46"/>
                      <a:pt x="7" y="46"/>
                    </a:cubicBezTo>
                    <a:cubicBezTo>
                      <a:pt x="7" y="46"/>
                      <a:pt x="7" y="46"/>
                      <a:pt x="7" y="46"/>
                    </a:cubicBezTo>
                    <a:cubicBezTo>
                      <a:pt x="6" y="46"/>
                      <a:pt x="6" y="45"/>
                      <a:pt x="6" y="45"/>
                    </a:cubicBezTo>
                    <a:cubicBezTo>
                      <a:pt x="5" y="44"/>
                      <a:pt x="6" y="43"/>
                      <a:pt x="6" y="43"/>
                    </a:cubicBezTo>
                    <a:cubicBezTo>
                      <a:pt x="8" y="41"/>
                      <a:pt x="10" y="40"/>
                      <a:pt x="11" y="36"/>
                    </a:cubicBezTo>
                    <a:cubicBezTo>
                      <a:pt x="5" y="32"/>
                      <a:pt x="0" y="27"/>
                      <a:pt x="0" y="20"/>
                    </a:cubicBezTo>
                    <a:cubicBezTo>
                      <a:pt x="0" y="9"/>
                      <a:pt x="13" y="0"/>
                      <a:pt x="29" y="0"/>
                    </a:cubicBezTo>
                    <a:cubicBezTo>
                      <a:pt x="44" y="0"/>
                      <a:pt x="57" y="9"/>
                      <a:pt x="57" y="20"/>
                    </a:cubicBezTo>
                    <a:cubicBezTo>
                      <a:pt x="57" y="32"/>
                      <a:pt x="44" y="41"/>
                      <a:pt x="29" y="41"/>
                    </a:cubicBezTo>
                    <a:close/>
                    <a:moveTo>
                      <a:pt x="62" y="47"/>
                    </a:moveTo>
                    <a:cubicBezTo>
                      <a:pt x="63" y="50"/>
                      <a:pt x="65" y="51"/>
                      <a:pt x="66" y="53"/>
                    </a:cubicBezTo>
                    <a:cubicBezTo>
                      <a:pt x="67" y="54"/>
                      <a:pt x="67" y="54"/>
                      <a:pt x="67" y="55"/>
                    </a:cubicBezTo>
                    <a:cubicBezTo>
                      <a:pt x="67" y="56"/>
                      <a:pt x="67" y="56"/>
                      <a:pt x="66" y="56"/>
                    </a:cubicBezTo>
                    <a:cubicBezTo>
                      <a:pt x="65" y="56"/>
                      <a:pt x="63" y="56"/>
                      <a:pt x="62" y="55"/>
                    </a:cubicBezTo>
                    <a:cubicBezTo>
                      <a:pt x="58" y="54"/>
                      <a:pt x="55" y="53"/>
                      <a:pt x="51" y="50"/>
                    </a:cubicBezTo>
                    <a:cubicBezTo>
                      <a:pt x="49" y="51"/>
                      <a:pt x="47" y="51"/>
                      <a:pt x="44" y="51"/>
                    </a:cubicBezTo>
                    <a:cubicBezTo>
                      <a:pt x="37" y="51"/>
                      <a:pt x="30" y="49"/>
                      <a:pt x="25" y="46"/>
                    </a:cubicBezTo>
                    <a:cubicBezTo>
                      <a:pt x="26" y="46"/>
                      <a:pt x="28" y="46"/>
                      <a:pt x="29" y="46"/>
                    </a:cubicBezTo>
                    <a:cubicBezTo>
                      <a:pt x="37" y="46"/>
                      <a:pt x="46" y="43"/>
                      <a:pt x="52" y="39"/>
                    </a:cubicBezTo>
                    <a:cubicBezTo>
                      <a:pt x="58" y="34"/>
                      <a:pt x="62" y="27"/>
                      <a:pt x="62" y="20"/>
                    </a:cubicBezTo>
                    <a:cubicBezTo>
                      <a:pt x="62" y="18"/>
                      <a:pt x="62" y="16"/>
                      <a:pt x="61" y="14"/>
                    </a:cubicBezTo>
                    <a:cubicBezTo>
                      <a:pt x="68" y="18"/>
                      <a:pt x="72" y="24"/>
                      <a:pt x="72" y="30"/>
                    </a:cubicBezTo>
                    <a:cubicBezTo>
                      <a:pt x="72" y="37"/>
                      <a:pt x="68" y="43"/>
                      <a:pt x="62" y="47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grpSp>
          <p:nvGrpSpPr>
            <p:cNvPr id="12" name="Group 91"/>
            <p:cNvGrpSpPr/>
            <p:nvPr/>
          </p:nvGrpSpPr>
          <p:grpSpPr>
            <a:xfrm>
              <a:off x="5263284" y="3644080"/>
              <a:ext cx="493370" cy="479245"/>
              <a:chOff x="5263284" y="3644080"/>
              <a:chExt cx="493370" cy="479245"/>
            </a:xfrm>
          </p:grpSpPr>
          <p:sp>
            <p:nvSpPr>
              <p:cNvPr id="13" name="Oval 44"/>
              <p:cNvSpPr/>
              <p:nvPr/>
            </p:nvSpPr>
            <p:spPr>
              <a:xfrm>
                <a:off x="5263284" y="3644080"/>
                <a:ext cx="493370" cy="479245"/>
              </a:xfrm>
              <a:prstGeom prst="ellipse">
                <a:avLst/>
              </a:prstGeom>
              <a:solidFill>
                <a:srgbClr val="F5841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14" name="Freeform 101"/>
              <p:cNvSpPr>
                <a:spLocks noEditPoints="1"/>
              </p:cNvSpPr>
              <p:nvPr/>
            </p:nvSpPr>
            <p:spPr bwMode="auto">
              <a:xfrm>
                <a:off x="5378207" y="3796390"/>
                <a:ext cx="263525" cy="174625"/>
              </a:xfrm>
              <a:custGeom>
                <a:cxnLst>
                  <a:cxn ang="0">
                    <a:pos x="77" y="43"/>
                  </a:cxn>
                  <a:cxn ang="0">
                    <a:pos x="77" y="47"/>
                  </a:cxn>
                  <a:cxn ang="0">
                    <a:pos x="70" y="51"/>
                  </a:cxn>
                  <a:cxn ang="0">
                    <a:pos x="6" y="51"/>
                  </a:cxn>
                  <a:cxn ang="0">
                    <a:pos x="0" y="47"/>
                  </a:cxn>
                  <a:cxn ang="0">
                    <a:pos x="0" y="43"/>
                  </a:cxn>
                  <a:cxn ang="0">
                    <a:pos x="6" y="43"/>
                  </a:cxn>
                  <a:cxn ang="0">
                    <a:pos x="70" y="43"/>
                  </a:cxn>
                  <a:cxn ang="0">
                    <a:pos x="77" y="43"/>
                  </a:cxn>
                  <a:cxn ang="0">
                    <a:pos x="10" y="34"/>
                  </a:cxn>
                  <a:cxn ang="0">
                    <a:pos x="10" y="6"/>
                  </a:cxn>
                  <a:cxn ang="0">
                    <a:pos x="16" y="0"/>
                  </a:cxn>
                  <a:cxn ang="0">
                    <a:pos x="60" y="0"/>
                  </a:cxn>
                  <a:cxn ang="0">
                    <a:pos x="67" y="6"/>
                  </a:cxn>
                  <a:cxn ang="0">
                    <a:pos x="67" y="34"/>
                  </a:cxn>
                  <a:cxn ang="0">
                    <a:pos x="60" y="41"/>
                  </a:cxn>
                  <a:cxn ang="0">
                    <a:pos x="16" y="41"/>
                  </a:cxn>
                  <a:cxn ang="0">
                    <a:pos x="10" y="34"/>
                  </a:cxn>
                  <a:cxn ang="0">
                    <a:pos x="15" y="34"/>
                  </a:cxn>
                  <a:cxn ang="0">
                    <a:pos x="16" y="36"/>
                  </a:cxn>
                  <a:cxn ang="0">
                    <a:pos x="60" y="36"/>
                  </a:cxn>
                  <a:cxn ang="0">
                    <a:pos x="61" y="34"/>
                  </a:cxn>
                  <a:cxn ang="0">
                    <a:pos x="61" y="6"/>
                  </a:cxn>
                  <a:cxn ang="0">
                    <a:pos x="60" y="5"/>
                  </a:cxn>
                  <a:cxn ang="0">
                    <a:pos x="16" y="5"/>
                  </a:cxn>
                  <a:cxn ang="0">
                    <a:pos x="15" y="6"/>
                  </a:cxn>
                  <a:cxn ang="0">
                    <a:pos x="15" y="34"/>
                  </a:cxn>
                  <a:cxn ang="0">
                    <a:pos x="42" y="47"/>
                  </a:cxn>
                  <a:cxn ang="0">
                    <a:pos x="42" y="46"/>
                  </a:cxn>
                  <a:cxn ang="0">
                    <a:pos x="35" y="46"/>
                  </a:cxn>
                  <a:cxn ang="0">
                    <a:pos x="34" y="47"/>
                  </a:cxn>
                  <a:cxn ang="0">
                    <a:pos x="35" y="47"/>
                  </a:cxn>
                  <a:cxn ang="0">
                    <a:pos x="42" y="47"/>
                  </a:cxn>
                  <a:cxn ang="0">
                    <a:pos x="42" y="47"/>
                  </a:cxn>
                </a:cxnLst>
                <a:rect l="0" t="0" r="r" b="b"/>
                <a:pathLst>
                  <a:path w="77" h="51">
                    <a:moveTo>
                      <a:pt x="77" y="43"/>
                    </a:moveTo>
                    <a:cubicBezTo>
                      <a:pt x="77" y="47"/>
                      <a:pt x="77" y="47"/>
                      <a:pt x="77" y="47"/>
                    </a:cubicBezTo>
                    <a:cubicBezTo>
                      <a:pt x="77" y="49"/>
                      <a:pt x="74" y="51"/>
                      <a:pt x="70" y="51"/>
                    </a:cubicBezTo>
                    <a:cubicBezTo>
                      <a:pt x="6" y="51"/>
                      <a:pt x="6" y="51"/>
                      <a:pt x="6" y="51"/>
                    </a:cubicBezTo>
                    <a:cubicBezTo>
                      <a:pt x="3" y="51"/>
                      <a:pt x="0" y="49"/>
                      <a:pt x="0" y="47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6" y="43"/>
                      <a:pt x="6" y="43"/>
                      <a:pt x="6" y="43"/>
                    </a:cubicBezTo>
                    <a:cubicBezTo>
                      <a:pt x="70" y="43"/>
                      <a:pt x="70" y="43"/>
                      <a:pt x="70" y="43"/>
                    </a:cubicBezTo>
                    <a:lnTo>
                      <a:pt x="77" y="43"/>
                    </a:lnTo>
                    <a:close/>
                    <a:moveTo>
                      <a:pt x="10" y="34"/>
                    </a:moveTo>
                    <a:cubicBezTo>
                      <a:pt x="10" y="6"/>
                      <a:pt x="10" y="6"/>
                      <a:pt x="10" y="6"/>
                    </a:cubicBezTo>
                    <a:cubicBezTo>
                      <a:pt x="10" y="2"/>
                      <a:pt x="13" y="0"/>
                      <a:pt x="16" y="0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64" y="0"/>
                      <a:pt x="67" y="2"/>
                      <a:pt x="67" y="6"/>
                    </a:cubicBezTo>
                    <a:cubicBezTo>
                      <a:pt x="67" y="34"/>
                      <a:pt x="67" y="34"/>
                      <a:pt x="67" y="34"/>
                    </a:cubicBezTo>
                    <a:cubicBezTo>
                      <a:pt x="67" y="38"/>
                      <a:pt x="64" y="41"/>
                      <a:pt x="60" y="41"/>
                    </a:cubicBezTo>
                    <a:cubicBezTo>
                      <a:pt x="16" y="41"/>
                      <a:pt x="16" y="41"/>
                      <a:pt x="16" y="41"/>
                    </a:cubicBezTo>
                    <a:cubicBezTo>
                      <a:pt x="13" y="41"/>
                      <a:pt x="10" y="38"/>
                      <a:pt x="10" y="34"/>
                    </a:cubicBezTo>
                    <a:close/>
                    <a:moveTo>
                      <a:pt x="15" y="34"/>
                    </a:moveTo>
                    <a:cubicBezTo>
                      <a:pt x="15" y="35"/>
                      <a:pt x="16" y="36"/>
                      <a:pt x="16" y="36"/>
                    </a:cubicBezTo>
                    <a:cubicBezTo>
                      <a:pt x="60" y="36"/>
                      <a:pt x="60" y="36"/>
                      <a:pt x="60" y="36"/>
                    </a:cubicBezTo>
                    <a:cubicBezTo>
                      <a:pt x="61" y="36"/>
                      <a:pt x="61" y="35"/>
                      <a:pt x="61" y="34"/>
                    </a:cubicBezTo>
                    <a:cubicBezTo>
                      <a:pt x="61" y="6"/>
                      <a:pt x="61" y="6"/>
                      <a:pt x="61" y="6"/>
                    </a:cubicBezTo>
                    <a:cubicBezTo>
                      <a:pt x="61" y="5"/>
                      <a:pt x="61" y="5"/>
                      <a:pt x="60" y="5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6" y="5"/>
                      <a:pt x="15" y="5"/>
                      <a:pt x="15" y="6"/>
                    </a:cubicBezTo>
                    <a:lnTo>
                      <a:pt x="15" y="34"/>
                    </a:lnTo>
                    <a:close/>
                    <a:moveTo>
                      <a:pt x="42" y="47"/>
                    </a:moveTo>
                    <a:cubicBezTo>
                      <a:pt x="42" y="46"/>
                      <a:pt x="42" y="46"/>
                      <a:pt x="42" y="46"/>
                    </a:cubicBezTo>
                    <a:cubicBezTo>
                      <a:pt x="35" y="46"/>
                      <a:pt x="35" y="46"/>
                      <a:pt x="35" y="46"/>
                    </a:cubicBezTo>
                    <a:cubicBezTo>
                      <a:pt x="35" y="46"/>
                      <a:pt x="34" y="46"/>
                      <a:pt x="34" y="47"/>
                    </a:cubicBezTo>
                    <a:cubicBezTo>
                      <a:pt x="34" y="47"/>
                      <a:pt x="35" y="47"/>
                      <a:pt x="35" y="47"/>
                    </a:cubicBezTo>
                    <a:cubicBezTo>
                      <a:pt x="42" y="47"/>
                      <a:pt x="42" y="47"/>
                      <a:pt x="42" y="47"/>
                    </a:cubicBezTo>
                    <a:cubicBezTo>
                      <a:pt x="42" y="47"/>
                      <a:pt x="42" y="47"/>
                      <a:pt x="42" y="47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</p:grpSp>
      <p:sp>
        <p:nvSpPr>
          <p:cNvPr id="38" name="文本框 37" title=""/>
          <p:cNvSpPr txBox="1"/>
          <p:nvPr/>
        </p:nvSpPr>
        <p:spPr>
          <a:xfrm>
            <a:off x="6681470" y="4689475"/>
            <a:ext cx="5029835" cy="1706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你向智能搜索引擎所提的问题是：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____________________________________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____________________________________</a:t>
            </a:r>
            <a:endParaRPr lang="en-US" altLang="zh-CN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等腰三角形 1" title=""/>
          <p:cNvSpPr/>
          <p:nvPr/>
        </p:nvSpPr>
        <p:spPr>
          <a:xfrm>
            <a:off x="4655046" y="1127493"/>
            <a:ext cx="2880320" cy="2483034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组合 2" title=""/>
          <p:cNvGrpSpPr/>
          <p:nvPr/>
        </p:nvGrpSpPr>
        <p:grpSpPr>
          <a:xfrm>
            <a:off x="0" y="6406814"/>
            <a:ext cx="12190412" cy="452774"/>
            <a:chOff x="1" y="6406814"/>
            <a:chExt cx="12190412" cy="452774"/>
          </a:xfrm>
        </p:grpSpPr>
        <p:sp>
          <p:nvSpPr>
            <p:cNvPr id="32" name="六边形 31"/>
            <p:cNvSpPr/>
            <p:nvPr/>
          </p:nvSpPr>
          <p:spPr>
            <a:xfrm>
              <a:off x="1" y="6406814"/>
              <a:ext cx="3041773" cy="452774"/>
            </a:xfrm>
            <a:prstGeom prst="hexagon">
              <a:avLst/>
            </a:prstGeom>
            <a:solidFill>
              <a:srgbClr val="5FC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六边形 32"/>
            <p:cNvSpPr/>
            <p:nvPr/>
          </p:nvSpPr>
          <p:spPr>
            <a:xfrm>
              <a:off x="3041775" y="6406814"/>
              <a:ext cx="3063750" cy="452774"/>
            </a:xfrm>
            <a:prstGeom prst="hexagon">
              <a:avLst/>
            </a:prstGeom>
            <a:solidFill>
              <a:srgbClr val="A0BF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六边形 33"/>
            <p:cNvSpPr/>
            <p:nvPr/>
          </p:nvSpPr>
          <p:spPr>
            <a:xfrm>
              <a:off x="6095207" y="6406814"/>
              <a:ext cx="3047603" cy="452774"/>
            </a:xfrm>
            <a:prstGeom prst="hexagon">
              <a:avLst/>
            </a:prstGeom>
            <a:solidFill>
              <a:srgbClr val="3190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六边形 34"/>
            <p:cNvSpPr/>
            <p:nvPr/>
          </p:nvSpPr>
          <p:spPr>
            <a:xfrm>
              <a:off x="9142810" y="6406814"/>
              <a:ext cx="3047603" cy="452774"/>
            </a:xfrm>
            <a:prstGeom prst="hexagon">
              <a:avLst/>
            </a:prstGeom>
            <a:solidFill>
              <a:srgbClr val="F584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6" name="六边形 35" title=""/>
          <p:cNvSpPr/>
          <p:nvPr/>
        </p:nvSpPr>
        <p:spPr>
          <a:xfrm flipV="1">
            <a:off x="0" y="0"/>
            <a:ext cx="3047603" cy="93401"/>
          </a:xfrm>
          <a:prstGeom prst="hexagon">
            <a:avLst/>
          </a:prstGeom>
          <a:solidFill>
            <a:srgbClr val="5F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40" name="TextBox 39" title=""/>
          <p:cNvSpPr txBox="1"/>
          <p:nvPr/>
        </p:nvSpPr>
        <p:spPr>
          <a:xfrm>
            <a:off x="2162520" y="1053199"/>
            <a:ext cx="8035925" cy="2798445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zh-CN" altLang="en-US" sz="8800" b="1">
                <a:solidFill>
                  <a:srgbClr val="319095"/>
                </a:solidFill>
                <a:latin typeface="Impact" panose="020b0806030902050204" pitchFamily="34" charset="0"/>
              </a:rPr>
              <a:t>第一章</a:t>
            </a:r>
            <a:endParaRPr lang="zh-CN" altLang="en-US" sz="8800" b="1">
              <a:solidFill>
                <a:srgbClr val="319095"/>
              </a:solidFill>
              <a:latin typeface="Impact" panose="020b0806030902050204" pitchFamily="34" charset="0"/>
            </a:endParaRPr>
          </a:p>
          <a:p>
            <a:pPr algn="ctr"/>
            <a:r>
              <a:rPr lang="zh-CN" altLang="en-US" sz="8800" b="1">
                <a:solidFill>
                  <a:srgbClr val="319095"/>
                </a:solidFill>
                <a:latin typeface="Impact" panose="020b0806030902050204" pitchFamily="34" charset="0"/>
              </a:rPr>
              <a:t>用网页展示美食</a:t>
            </a:r>
            <a:endParaRPr lang="zh-CN" altLang="en-US" sz="8800" b="1">
              <a:solidFill>
                <a:srgbClr val="319095"/>
              </a:solidFill>
              <a:latin typeface="Impact" panose="020b0806030902050204" pitchFamily="34" charset="0"/>
            </a:endParaRPr>
          </a:p>
        </p:txBody>
      </p:sp>
      <p:sp>
        <p:nvSpPr>
          <p:cNvPr id="41" name="文本框 5" title=""/>
          <p:cNvSpPr txBox="1"/>
          <p:nvPr/>
        </p:nvSpPr>
        <p:spPr>
          <a:xfrm>
            <a:off x="3625731" y="4941282"/>
            <a:ext cx="2028825" cy="382270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汇报人：</a:t>
            </a:r>
            <a:r>
              <a:rPr lang="en-US" altLang="zh-CN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ZHANG</a:t>
            </a:r>
            <a:endParaRPr lang="en-US" altLang="zh-CN" sz="19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矩形 41" title=""/>
          <p:cNvSpPr/>
          <p:nvPr/>
        </p:nvSpPr>
        <p:spPr>
          <a:xfrm>
            <a:off x="3718477" y="3823271"/>
            <a:ext cx="4765040" cy="828675"/>
          </a:xfrm>
          <a:prstGeom prst="rect">
            <a:avLst/>
          </a:prstGeom>
          <a:noFill/>
          <a:ln>
            <a:noFill/>
          </a:ln>
          <a:effectLst>
            <a:glow rad="1905000">
              <a:srgbClr val="F14124">
                <a:alpha val="40000"/>
              </a:srgbClr>
            </a:glow>
            <a:softEdge rad="1270000"/>
          </a:effectLst>
        </p:spPr>
        <p:txBody>
          <a:bodyPr wrap="none" lIns="91423" tIns="45712" rIns="91423" bIns="45712">
            <a:spAutoFit/>
          </a:bodyPr>
          <a:lstStyle/>
          <a:p>
            <a:pPr algn="ctr"/>
            <a:r>
              <a:rPr lang="en-US" altLang="zh-CN" sz="4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1.1</a:t>
            </a:r>
            <a:r>
              <a:rPr lang="zh-CN" altLang="en-US" sz="4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开启美食之旅</a:t>
            </a:r>
            <a:endParaRPr lang="zh-CN" altLang="en-US" sz="4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5" title=""/>
          <p:cNvSpPr txBox="1"/>
          <p:nvPr/>
        </p:nvSpPr>
        <p:spPr>
          <a:xfrm>
            <a:off x="5878638" y="4941282"/>
            <a:ext cx="2545855" cy="384705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日期：</a:t>
            </a:r>
            <a:r>
              <a:rPr lang="en-US" altLang="zh-CN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202X</a:t>
            </a:r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19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en-US" altLang="zh-CN" sz="19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六边形 18" title=""/>
          <p:cNvSpPr/>
          <p:nvPr/>
        </p:nvSpPr>
        <p:spPr>
          <a:xfrm flipV="1">
            <a:off x="3041774" y="2632"/>
            <a:ext cx="3047603" cy="93401"/>
          </a:xfrm>
          <a:prstGeom prst="hexagon">
            <a:avLst/>
          </a:prstGeom>
          <a:solidFill>
            <a:srgbClr val="A0BF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20" name="六边形 19" title=""/>
          <p:cNvSpPr/>
          <p:nvPr/>
        </p:nvSpPr>
        <p:spPr>
          <a:xfrm flipV="1">
            <a:off x="6083548" y="2632"/>
            <a:ext cx="3047603" cy="93401"/>
          </a:xfrm>
          <a:prstGeom prst="hexag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21" name="六边形 20" title=""/>
          <p:cNvSpPr/>
          <p:nvPr/>
        </p:nvSpPr>
        <p:spPr>
          <a:xfrm flipV="1">
            <a:off x="9142810" y="2632"/>
            <a:ext cx="3047603" cy="93401"/>
          </a:xfrm>
          <a:prstGeom prst="hexagon">
            <a:avLst/>
          </a:prstGeom>
          <a:solidFill>
            <a:srgbClr val="F58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3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0" accel="100000" fill="hold">
                                          <p:stCondLst>
                                            <p:cond delay="63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/>
      <p:bldP spid="41" grpId="0"/>
      <p:bldP spid="42" grpId="0" animBg="1"/>
      <p:bldP spid="43" grpId="0"/>
      <p:bldP spid="19" grpId="0" animBg="1"/>
      <p:bldP spid="20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1" name="矩形 30" title=""/>
          <p:cNvSpPr/>
          <p:nvPr/>
        </p:nvSpPr>
        <p:spPr>
          <a:xfrm>
            <a:off x="0" y="0"/>
            <a:ext cx="12192000" cy="1125538"/>
          </a:xfrm>
          <a:prstGeom prst="rect">
            <a:avLst/>
          </a:prstGeom>
          <a:solidFill>
            <a:srgbClr val="319095"/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2" name="矩形 31" title=""/>
          <p:cNvSpPr/>
          <p:nvPr/>
        </p:nvSpPr>
        <p:spPr>
          <a:xfrm>
            <a:off x="4327366" y="212081"/>
            <a:ext cx="3535680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4400" b="1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开启美食之旅</a:t>
            </a:r>
            <a:endParaRPr lang="zh-CN" altLang="en-US" sz="4400" b="1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" title=""/>
          <p:cNvGrpSpPr/>
          <p:nvPr/>
        </p:nvGrpSpPr>
        <p:grpSpPr>
          <a:xfrm>
            <a:off x="0" y="6615474"/>
            <a:ext cx="12190412" cy="244114"/>
            <a:chOff x="-42912" y="6615474"/>
            <a:chExt cx="12190412" cy="244114"/>
          </a:xfrm>
        </p:grpSpPr>
        <p:sp>
          <p:nvSpPr>
            <p:cNvPr id="24" name="六边形 23"/>
            <p:cNvSpPr/>
            <p:nvPr/>
          </p:nvSpPr>
          <p:spPr>
            <a:xfrm>
              <a:off x="-42912" y="6615474"/>
              <a:ext cx="3041773" cy="244114"/>
            </a:xfrm>
            <a:prstGeom prst="hexagon">
              <a:avLst/>
            </a:prstGeom>
            <a:solidFill>
              <a:srgbClr val="5FC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六边形 24"/>
            <p:cNvSpPr/>
            <p:nvPr/>
          </p:nvSpPr>
          <p:spPr>
            <a:xfrm>
              <a:off x="2998862" y="6615474"/>
              <a:ext cx="3063750" cy="244114"/>
            </a:xfrm>
            <a:prstGeom prst="hexagon">
              <a:avLst/>
            </a:prstGeom>
            <a:solidFill>
              <a:srgbClr val="A0BF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六边形 25"/>
            <p:cNvSpPr/>
            <p:nvPr/>
          </p:nvSpPr>
          <p:spPr>
            <a:xfrm>
              <a:off x="6052294" y="6615474"/>
              <a:ext cx="3047603" cy="244114"/>
            </a:xfrm>
            <a:prstGeom prst="hexagon">
              <a:avLst/>
            </a:prstGeom>
            <a:solidFill>
              <a:srgbClr val="3190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六边形 26"/>
            <p:cNvSpPr/>
            <p:nvPr/>
          </p:nvSpPr>
          <p:spPr>
            <a:xfrm>
              <a:off x="9099897" y="6615474"/>
              <a:ext cx="3047603" cy="244114"/>
            </a:xfrm>
            <a:prstGeom prst="hexagon">
              <a:avLst/>
            </a:prstGeom>
            <a:solidFill>
              <a:srgbClr val="F584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3" name="图片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9370" y="4149725"/>
            <a:ext cx="1379220" cy="2212975"/>
          </a:xfrm>
          <a:prstGeom prst="rect">
            <a:avLst/>
          </a:prstGeom>
        </p:spPr>
      </p:pic>
      <p:pic>
        <p:nvPicPr>
          <p:cNvPr id="4" name="图片 3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445" y="1989455"/>
            <a:ext cx="1285875" cy="2646045"/>
          </a:xfrm>
          <a:prstGeom prst="rect">
            <a:avLst/>
          </a:prstGeom>
        </p:spPr>
      </p:pic>
      <p:sp>
        <p:nvSpPr>
          <p:cNvPr id="5" name="云形 4" title=""/>
          <p:cNvSpPr/>
          <p:nvPr/>
        </p:nvSpPr>
        <p:spPr>
          <a:xfrm>
            <a:off x="2420620" y="1678305"/>
            <a:ext cx="3674745" cy="2957195"/>
          </a:xfrm>
          <a:prstGeom prst="clou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我们可以在网上交流、分享各种信息。欢欢你有没有想跟朋友分享的信息呢？</a:t>
            </a:r>
            <a:endParaRPr lang="zh-CN" altLang="en-US" sz="2400" b="1"/>
          </a:p>
        </p:txBody>
      </p:sp>
      <p:sp>
        <p:nvSpPr>
          <p:cNvPr id="6" name="云形 5" title=""/>
          <p:cNvSpPr/>
          <p:nvPr/>
        </p:nvSpPr>
        <p:spPr>
          <a:xfrm>
            <a:off x="6598920" y="2853690"/>
            <a:ext cx="3409950" cy="2564130"/>
          </a:xfrm>
          <a:prstGeom prst="cloud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/>
              <a:t>博士爷爷，我想把家乡的美食分享给大家。</a:t>
            </a:r>
            <a:endParaRPr lang="zh-CN" altLang="en-US" b="1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97" name="直接连接符 96" title="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43" title="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点击此处添加标题内容</a:t>
            </a:r>
            <a:endParaRPr lang="en-US" altLang="zh-CN" sz="2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99" name="燕尾形 98" title="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0" name="TextBox 7" title=""/>
          <p:cNvSpPr txBox="1"/>
          <p:nvPr/>
        </p:nvSpPr>
        <p:spPr>
          <a:xfrm>
            <a:off x="190550" y="180723"/>
            <a:ext cx="1457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chemeClr val="tx2"/>
                </a:solidFill>
                <a:latin typeface="Eras Bold ITC" panose="020b0907030504020204" pitchFamily="34" charset="0"/>
                <a:ea typeface="微软雅黑" panose="020b0503020204020204" pitchFamily="34" charset="-122"/>
              </a:rPr>
              <a:t>LOGO</a:t>
            </a:r>
            <a:endParaRPr lang="zh-CN" altLang="en-US" sz="3200">
              <a:solidFill>
                <a:schemeClr val="tx2"/>
              </a:solidFill>
              <a:latin typeface="Eras Bold ITC" panose="020b0907030504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文本框 1" title=""/>
          <p:cNvSpPr txBox="1"/>
          <p:nvPr/>
        </p:nvSpPr>
        <p:spPr>
          <a:xfrm>
            <a:off x="2998470" y="2701290"/>
            <a:ext cx="588454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/>
              <a:t>       </a:t>
            </a:r>
            <a:r>
              <a:rPr lang="zh-CN" altLang="en-US" sz="2400" b="1"/>
              <a:t>上学期，我们完成了</a:t>
            </a:r>
            <a:r>
              <a:rPr lang="en-US" altLang="zh-CN" sz="2400" b="1"/>
              <a:t>“</a:t>
            </a:r>
            <a:r>
              <a:rPr lang="zh-CN" altLang="en-US" sz="2400" b="1"/>
              <a:t>互联网助力家乡振兴</a:t>
            </a:r>
            <a:r>
              <a:rPr lang="en-US" altLang="zh-CN" sz="2400" b="1"/>
              <a:t>”</a:t>
            </a:r>
            <a:r>
              <a:rPr lang="zh-CN" altLang="en-US" sz="2400" b="1"/>
              <a:t>主题活动，本单元分享家乡的美食，也是宣传家乡的一种方式。欢欢，你可以做一个图文并茂的网页来分享这些信息。</a:t>
            </a:r>
            <a:endParaRPr lang="zh-CN" altLang="en-US" sz="2400" b="1"/>
          </a:p>
        </p:txBody>
      </p:sp>
      <p:sp>
        <p:nvSpPr>
          <p:cNvPr id="3" name="圆角矩形 2" title=""/>
          <p:cNvSpPr/>
          <p:nvPr/>
        </p:nvSpPr>
        <p:spPr>
          <a:xfrm>
            <a:off x="2566670" y="2277110"/>
            <a:ext cx="6832600" cy="3155315"/>
          </a:xfrm>
          <a:prstGeom prst="roundRect">
            <a:avLst/>
          </a:prstGeom>
        </p:spPr>
        <p:style>
          <a:lnRef idx="3">
            <a:schemeClr val="accent3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1899900" y="101981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5" name="直接连接符 14" title="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 title="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点击此处添加标题内容</a:t>
            </a:r>
            <a:endParaRPr lang="en-US" altLang="zh-CN" sz="2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17" name="燕尾形 16" title="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8" name="TextBox 7" title=""/>
          <p:cNvSpPr txBox="1"/>
          <p:nvPr/>
        </p:nvSpPr>
        <p:spPr>
          <a:xfrm>
            <a:off x="190550" y="180723"/>
            <a:ext cx="1457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chemeClr val="tx2"/>
                </a:solidFill>
                <a:latin typeface="Eras Bold ITC" panose="020b0907030504020204" pitchFamily="34" charset="0"/>
                <a:ea typeface="微软雅黑" panose="020b0503020204020204" pitchFamily="34" charset="-122"/>
              </a:rPr>
              <a:t>LOGO</a:t>
            </a:r>
            <a:endParaRPr lang="zh-CN" altLang="en-US" sz="3200">
              <a:solidFill>
                <a:schemeClr val="tx2"/>
              </a:solidFill>
              <a:latin typeface="Eras Bold ITC" panose="020b0907030504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" name="文本框 3" title=""/>
          <p:cNvSpPr txBox="1"/>
          <p:nvPr/>
        </p:nvSpPr>
        <p:spPr>
          <a:xfrm>
            <a:off x="1486535" y="1485265"/>
            <a:ext cx="9692005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spc="200">
                <a:uFillTx/>
                <a:latin typeface="+mn-ea"/>
                <a:cs typeface="+mn-ea"/>
                <a:sym typeface="+mn-ea"/>
              </a:rPr>
              <a:t>    </a:t>
            </a:r>
            <a:r>
              <a:rPr lang="zh-CN" altLang="en-US" b="1" spc="200">
                <a:uFillTx/>
                <a:latin typeface="+mn-ea"/>
                <a:cs typeface="+mn-ea"/>
                <a:sym typeface="+mn-ea"/>
              </a:rPr>
              <a:t>我国传统餐饮文化历史悠久、内涵丰富，社会广泛认可的菜系有很多。询问智能搜索引擎，并填写下表。</a:t>
            </a:r>
            <a:endParaRPr lang="zh-CN" altLang="en-US" b="1">
              <a:latin typeface="+mn-ea"/>
              <a:cs typeface="+mn-ea"/>
            </a:endParaRPr>
          </a:p>
        </p:txBody>
      </p:sp>
      <p:graphicFrame>
        <p:nvGraphicFramePr>
          <p:cNvPr id="5" name="表格 4" title=""/>
          <p:cNvGraphicFramePr>
            <a:graphicFrameLocks noGrp="1"/>
          </p:cNvGraphicFramePr>
          <p:nvPr/>
        </p:nvGraphicFramePr>
        <p:xfrm>
          <a:off x="1846580" y="2925445"/>
          <a:ext cx="8531860" cy="2566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1925"/>
                <a:gridCol w="5829935"/>
              </a:tblGrid>
              <a:tr h="50927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传统菜系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典型菜品</a:t>
                      </a: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文本框 5" title=""/>
          <p:cNvSpPr txBox="1"/>
          <p:nvPr/>
        </p:nvSpPr>
        <p:spPr>
          <a:xfrm>
            <a:off x="1342390" y="5877560"/>
            <a:ext cx="1000950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>
                <a:latin typeface="+mn-ea"/>
                <a:cs typeface="+mn-ea"/>
              </a:rPr>
              <a:t>你向智能搜索引擎所提的问题是：</a:t>
            </a:r>
            <a:r>
              <a:rPr lang="en-US" altLang="zh-CN" sz="2000" b="1">
                <a:latin typeface="+mn-ea"/>
                <a:cs typeface="+mn-ea"/>
              </a:rPr>
              <a:t>___________________________________________</a:t>
            </a:r>
            <a:endParaRPr lang="en-US" altLang="zh-CN" sz="2000" b="1">
              <a:latin typeface="+mn-ea"/>
              <a:cs typeface="+mn-ea"/>
            </a:endParaRPr>
          </a:p>
        </p:txBody>
      </p:sp>
    </p:spTree>
  </p:cSld>
  <p:clrMapOvr>
    <a:masterClrMapping/>
  </p:clrMapOvr>
  <p:transition spd="slow">
    <p:push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7" name="直接连接符 46" title="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3" title=""/>
          <p:cNvSpPr txBox="1">
            <a:spLocks noChangeArrowheads="1"/>
          </p:cNvSpPr>
          <p:nvPr/>
        </p:nvSpPr>
        <p:spPr bwMode="auto">
          <a:xfrm>
            <a:off x="2590428" y="189434"/>
            <a:ext cx="408084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分析项目</a:t>
            </a:r>
            <a:r>
              <a:rPr lang="en-US" altLang="zh-CN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 </a:t>
            </a:r>
            <a:r>
              <a:rPr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确定主题</a:t>
            </a:r>
            <a:endParaRPr lang="zh-CN" altLang="en-US" sz="2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49" name="燕尾形 48" title="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0" name="TextBox 7" title=""/>
          <p:cNvSpPr txBox="1"/>
          <p:nvPr/>
        </p:nvSpPr>
        <p:spPr>
          <a:xfrm>
            <a:off x="190550" y="180723"/>
            <a:ext cx="1457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chemeClr val="tx2"/>
                </a:solidFill>
                <a:latin typeface="Eras Bold ITC" panose="020b0907030504020204" pitchFamily="34" charset="0"/>
                <a:ea typeface="微软雅黑" panose="020b0503020204020204" pitchFamily="34" charset="-122"/>
              </a:rPr>
              <a:t>LOGO</a:t>
            </a:r>
            <a:endParaRPr lang="zh-CN" altLang="en-US" sz="3200">
              <a:solidFill>
                <a:schemeClr val="tx2"/>
              </a:solidFill>
              <a:latin typeface="Eras Bold ITC" panose="020b0907030504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1" name="文本框 50" title=""/>
          <p:cNvSpPr txBox="1"/>
          <p:nvPr/>
        </p:nvSpPr>
        <p:spPr>
          <a:xfrm>
            <a:off x="2926715" y="1413510"/>
            <a:ext cx="8477250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>
                <a:latin typeface="+mn-ea"/>
                <a:cs typeface="+mn-ea"/>
              </a:rPr>
              <a:t>   </a:t>
            </a:r>
            <a:r>
              <a:rPr lang="zh-CN" altLang="en-US" b="1">
                <a:latin typeface="+mn-ea"/>
                <a:cs typeface="+mn-ea"/>
              </a:rPr>
              <a:t>对项目进行分析的时候，可利用</a:t>
            </a:r>
            <a:r>
              <a:rPr lang="en-US" altLang="zh-CN" b="1">
                <a:latin typeface="+mn-ea"/>
                <a:cs typeface="+mn-ea"/>
              </a:rPr>
              <a:t>“</a:t>
            </a:r>
            <a:r>
              <a:rPr lang="zh-CN" altLang="en-US" b="1">
                <a:latin typeface="+mn-ea"/>
                <a:cs typeface="+mn-ea"/>
              </a:rPr>
              <a:t>思维可视化工具</a:t>
            </a:r>
            <a:r>
              <a:rPr lang="en-US" altLang="zh-CN" b="1">
                <a:latin typeface="+mn-ea"/>
                <a:cs typeface="+mn-ea"/>
              </a:rPr>
              <a:t>”</a:t>
            </a:r>
            <a:r>
              <a:rPr lang="zh-CN" altLang="en-US" b="1">
                <a:latin typeface="+mn-ea"/>
                <a:cs typeface="+mn-ea"/>
              </a:rPr>
              <a:t>辅助我们思考。如图</a:t>
            </a:r>
            <a:r>
              <a:rPr lang="en-US" altLang="zh-CN" b="1">
                <a:latin typeface="+mn-ea"/>
                <a:cs typeface="+mn-ea"/>
              </a:rPr>
              <a:t>1-1-1</a:t>
            </a:r>
            <a:r>
              <a:rPr lang="zh-CN" altLang="en-US" b="1">
                <a:latin typeface="+mn-ea"/>
                <a:cs typeface="+mn-ea"/>
              </a:rPr>
              <a:t>所示，欢欢整理出了本项目的流程。</a:t>
            </a:r>
            <a:endParaRPr lang="zh-CN" altLang="en-US" b="1">
              <a:latin typeface="+mn-ea"/>
              <a:cs typeface="+mn-ea"/>
            </a:endParaRPr>
          </a:p>
        </p:txBody>
      </p:sp>
      <p:cxnSp>
        <p:nvCxnSpPr>
          <p:cNvPr id="59" name="直接箭头连接符 58" title=""/>
          <p:cNvCxnSpPr>
            <a:stCxn id="58" idx="2"/>
          </p:cNvCxnSpPr>
          <p:nvPr/>
        </p:nvCxnSpPr>
        <p:spPr>
          <a:xfrm flipH="1">
            <a:off x="1591945" y="3442335"/>
            <a:ext cx="635" cy="2470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grpSp>
        <p:nvGrpSpPr>
          <p:cNvPr id="72" name="组合 71" title=""/>
          <p:cNvGrpSpPr/>
          <p:nvPr/>
        </p:nvGrpSpPr>
        <p:grpSpPr>
          <a:xfrm>
            <a:off x="622300" y="1457325"/>
            <a:ext cx="1915160" cy="4959350"/>
            <a:chOff x="926" y="1999"/>
            <a:chExt cx="3016" cy="7810"/>
          </a:xfrm>
        </p:grpSpPr>
        <p:grpSp>
          <p:nvGrpSpPr>
            <p:cNvPr id="65" name="组合 64"/>
            <p:cNvGrpSpPr/>
            <p:nvPr/>
          </p:nvGrpSpPr>
          <p:grpSpPr>
            <a:xfrm>
              <a:off x="926" y="1999"/>
              <a:ext cx="3016" cy="6690"/>
              <a:chOff x="6710" y="4040"/>
              <a:chExt cx="3016" cy="6690"/>
            </a:xfrm>
          </p:grpSpPr>
          <p:sp>
            <p:nvSpPr>
              <p:cNvPr id="54" name="圆角矩形 53"/>
              <p:cNvSpPr/>
              <p:nvPr/>
            </p:nvSpPr>
            <p:spPr>
              <a:xfrm>
                <a:off x="6877" y="4040"/>
                <a:ext cx="2682" cy="680"/>
              </a:xfrm>
              <a:prstGeom prst="roundRect">
                <a:avLst/>
              </a:prstGeom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/>
                  <a:t>项目开始</a:t>
                </a:r>
                <a:endParaRPr lang="zh-CN" altLang="en-US"/>
              </a:p>
            </p:txBody>
          </p:sp>
          <p:cxnSp>
            <p:nvCxnSpPr>
              <p:cNvPr id="55" name="直接箭头连接符 54"/>
              <p:cNvCxnSpPr>
                <a:stCxn id="54" idx="2"/>
              </p:cNvCxnSpPr>
              <p:nvPr/>
            </p:nvCxnSpPr>
            <p:spPr>
              <a:xfrm>
                <a:off x="8218" y="4720"/>
                <a:ext cx="19" cy="68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56" name="流程图: 过程 55"/>
              <p:cNvSpPr/>
              <p:nvPr/>
            </p:nvSpPr>
            <p:spPr>
              <a:xfrm>
                <a:off x="6990" y="5401"/>
                <a:ext cx="2495" cy="680"/>
              </a:xfrm>
              <a:prstGeom prst="flowChartProcess">
                <a:avLst/>
              </a:prstGeom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/>
                  <a:t>确定主题</a:t>
                </a:r>
                <a:endParaRPr lang="zh-CN" altLang="en-US"/>
              </a:p>
            </p:txBody>
          </p:sp>
          <p:cxnSp>
            <p:nvCxnSpPr>
              <p:cNvPr id="57" name="直接箭头连接符 56"/>
              <p:cNvCxnSpPr>
                <a:stCxn id="56" idx="2"/>
              </p:cNvCxnSpPr>
              <p:nvPr/>
            </p:nvCxnSpPr>
            <p:spPr>
              <a:xfrm flipH="1">
                <a:off x="8237" y="6081"/>
                <a:ext cx="1" cy="45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58" name="矩形 57"/>
              <p:cNvSpPr/>
              <p:nvPr/>
            </p:nvSpPr>
            <p:spPr>
              <a:xfrm>
                <a:off x="6990" y="6535"/>
                <a:ext cx="2495" cy="631"/>
              </a:xfrm>
              <a:prstGeom prst="rect">
                <a:avLst/>
              </a:prstGeom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/>
                  <a:t>收集素材</a:t>
                </a:r>
                <a:endParaRPr lang="zh-CN" altLang="en-US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6990" y="7555"/>
                <a:ext cx="2495" cy="567"/>
              </a:xfrm>
              <a:prstGeom prst="rect">
                <a:avLst/>
              </a:prstGeom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/>
                  <a:t>编写内容</a:t>
                </a:r>
                <a:endParaRPr lang="zh-CN" altLang="en-US"/>
              </a:p>
            </p:txBody>
          </p:sp>
          <p:cxnSp>
            <p:nvCxnSpPr>
              <p:cNvPr id="61" name="直接箭头连接符 60"/>
              <p:cNvCxnSpPr>
                <a:stCxn id="60" idx="2"/>
              </p:cNvCxnSpPr>
              <p:nvPr/>
            </p:nvCxnSpPr>
            <p:spPr>
              <a:xfrm flipH="1">
                <a:off x="8237" y="8122"/>
                <a:ext cx="1" cy="45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62" name="菱形 61"/>
              <p:cNvSpPr/>
              <p:nvPr/>
            </p:nvSpPr>
            <p:spPr>
              <a:xfrm>
                <a:off x="6710" y="8576"/>
                <a:ext cx="3016" cy="1062"/>
              </a:xfrm>
              <a:prstGeom prst="diamond">
                <a:avLst/>
              </a:prstGeom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/>
                  <a:t>交流评价</a:t>
                </a:r>
                <a:endParaRPr lang="zh-CN" altLang="en-US"/>
              </a:p>
            </p:txBody>
          </p:sp>
          <p:cxnSp>
            <p:nvCxnSpPr>
              <p:cNvPr id="63" name="直接箭头连接符 62"/>
              <p:cNvCxnSpPr>
                <a:stCxn id="62" idx="2"/>
              </p:cNvCxnSpPr>
              <p:nvPr/>
            </p:nvCxnSpPr>
            <p:spPr>
              <a:xfrm>
                <a:off x="8218" y="9638"/>
                <a:ext cx="19" cy="52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64" name="矩形 63"/>
              <p:cNvSpPr/>
              <p:nvPr/>
            </p:nvSpPr>
            <p:spPr>
              <a:xfrm>
                <a:off x="6877" y="10050"/>
                <a:ext cx="2835" cy="680"/>
              </a:xfrm>
              <a:prstGeom prst="rect">
                <a:avLst/>
              </a:prstGeom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/>
                  <a:t>发布</a:t>
                </a:r>
                <a:endParaRPr lang="zh-CN" altLang="en-US"/>
              </a:p>
            </p:txBody>
          </p:sp>
        </p:grpSp>
        <p:cxnSp>
          <p:nvCxnSpPr>
            <p:cNvPr id="70" name="直接箭头连接符 69"/>
            <p:cNvCxnSpPr/>
            <p:nvPr/>
          </p:nvCxnSpPr>
          <p:spPr>
            <a:xfrm flipH="1">
              <a:off x="2454" y="8689"/>
              <a:ext cx="1" cy="4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71" name="圆角矩形 70"/>
            <p:cNvSpPr/>
            <p:nvPr/>
          </p:nvSpPr>
          <p:spPr>
            <a:xfrm>
              <a:off x="1207" y="9143"/>
              <a:ext cx="2494" cy="667"/>
            </a:xfrm>
            <a:prstGeom prst="roundRect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/>
                <a:t>项目结束</a:t>
              </a:r>
              <a:endParaRPr lang="zh-CN" altLang="en-US"/>
            </a:p>
          </p:txBody>
        </p:sp>
      </p:grpSp>
      <p:pic>
        <p:nvPicPr>
          <p:cNvPr id="73" name="图片 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6935" y="3933825"/>
            <a:ext cx="1379220" cy="2212975"/>
          </a:xfrm>
          <a:prstGeom prst="rect">
            <a:avLst/>
          </a:prstGeom>
        </p:spPr>
      </p:pic>
      <p:sp>
        <p:nvSpPr>
          <p:cNvPr id="79" name="云形 78" title=""/>
          <p:cNvSpPr/>
          <p:nvPr/>
        </p:nvSpPr>
        <p:spPr>
          <a:xfrm>
            <a:off x="4222750" y="2925445"/>
            <a:ext cx="5040630" cy="3096260"/>
          </a:xfrm>
          <a:prstGeom prst="cloud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zh-CN" b="1"/>
              <a:t>  </a:t>
            </a:r>
            <a:r>
              <a:rPr lang="zh-CN" altLang="en-US" b="1"/>
              <a:t>在制作网页前，需要先确定准备介绍的主题，并规划好要介绍的内容。</a:t>
            </a:r>
            <a:endParaRPr lang="zh-CN" altLang="en-US" b="1"/>
          </a:p>
        </p:txBody>
      </p:sp>
    </p:spTree>
  </p:cSld>
  <p:clrMapOvr>
    <a:masterClrMapping/>
  </p:clrMapOvr>
  <p:transition spd="slow">
    <p:wipe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6" name="直接连接符 15" title="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43" title="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点击此处添加标题内容</a:t>
            </a:r>
            <a:endParaRPr lang="en-US" altLang="zh-CN" sz="2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18" name="燕尾形 17" title="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TextBox 7" title=""/>
          <p:cNvSpPr txBox="1"/>
          <p:nvPr/>
        </p:nvSpPr>
        <p:spPr>
          <a:xfrm>
            <a:off x="190550" y="180723"/>
            <a:ext cx="1457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chemeClr val="tx2"/>
                </a:solidFill>
                <a:latin typeface="Eras Bold ITC" panose="020b0907030504020204" pitchFamily="34" charset="0"/>
                <a:ea typeface="微软雅黑" panose="020b0503020204020204" pitchFamily="34" charset="-122"/>
              </a:rPr>
              <a:t>LOGO</a:t>
            </a:r>
            <a:endParaRPr lang="zh-CN" altLang="en-US" sz="3200">
              <a:solidFill>
                <a:schemeClr val="tx2"/>
              </a:solidFill>
              <a:latin typeface="Eras Bold ITC" panose="020b0907030504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文本框 1" title=""/>
          <p:cNvSpPr txBox="1"/>
          <p:nvPr/>
        </p:nvSpPr>
        <p:spPr>
          <a:xfrm>
            <a:off x="1270000" y="1341120"/>
            <a:ext cx="9843135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    </a:t>
            </a:r>
            <a:r>
              <a:rPr lang="zh-CN" altLang="en-US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欢欢准备选择一道川菜介绍给大家，于是使用智能搜索引擎，了解川菜的知识。请帮助欢欢填写下表。</a:t>
            </a:r>
            <a:endParaRPr lang="zh-CN" altLang="en-US" b="1"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  <p:graphicFrame>
        <p:nvGraphicFramePr>
          <p:cNvPr id="3" name="表格 2" title=""/>
          <p:cNvGraphicFramePr>
            <a:graphicFrameLocks noGrp="1"/>
          </p:cNvGraphicFramePr>
          <p:nvPr/>
        </p:nvGraphicFramePr>
        <p:xfrm>
          <a:off x="1846580" y="2637155"/>
          <a:ext cx="8531860" cy="21551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32965"/>
                <a:gridCol w="2132965"/>
                <a:gridCol w="2132965"/>
                <a:gridCol w="2132965"/>
              </a:tblGrid>
              <a:tr h="509270">
                <a:tc gridSpan="4"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川菜小知识</a:t>
                      </a:r>
                      <a:endParaRPr lang="zh-CN" altLang="en-US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川菜简介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川菜口味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川菜制作工艺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川菜代表菜品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圆角矩形 3" title=""/>
          <p:cNvSpPr/>
          <p:nvPr/>
        </p:nvSpPr>
        <p:spPr>
          <a:xfrm>
            <a:off x="1918335" y="4941570"/>
            <a:ext cx="8136890" cy="1511935"/>
          </a:xfrm>
          <a:prstGeom prst="roundRect">
            <a:avLst/>
          </a:prstGeom>
          <a:ln>
            <a:solidFill>
              <a:schemeClr val="accent3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 title=""/>
          <p:cNvSpPr txBox="1"/>
          <p:nvPr/>
        </p:nvSpPr>
        <p:spPr>
          <a:xfrm>
            <a:off x="2278380" y="5166995"/>
            <a:ext cx="7539990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/>
              <a:t>请选择一道自己喜欢的菜品作为向大家介绍的主题。想想围绕主题，自己准备介绍这道菜的哪些方面。</a:t>
            </a:r>
            <a:endParaRPr lang="zh-CN" altLang="en-US" b="1"/>
          </a:p>
        </p:txBody>
      </p:sp>
    </p:spTree>
  </p:cSld>
  <p:clrMapOvr>
    <a:masterClrMapping/>
  </p:clrMapOvr>
  <p:transition spd="slow">
    <p:wipe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 title=""/>
          <p:cNvGrpSpPr/>
          <p:nvPr/>
        </p:nvGrpSpPr>
        <p:grpSpPr>
          <a:xfrm>
            <a:off x="7966928" y="2133397"/>
            <a:ext cx="3670253" cy="4032447"/>
            <a:chOff x="1331640" y="1707656"/>
            <a:chExt cx="2796076" cy="2835508"/>
          </a:xfrm>
        </p:grpSpPr>
        <p:sp>
          <p:nvSpPr>
            <p:cNvPr id="35" name="等腰三角形 5"/>
            <p:cNvSpPr/>
            <p:nvPr/>
          </p:nvSpPr>
          <p:spPr>
            <a:xfrm>
              <a:off x="1608860" y="1707656"/>
              <a:ext cx="1247249" cy="1186340"/>
            </a:xfrm>
            <a:custGeom>
              <a:gdLst>
                <a:gd name="connsiteX0" fmla="*/ 0 w 936104"/>
                <a:gd name="connsiteY0" fmla="*/ 432048 h 432048"/>
                <a:gd name="connsiteX1" fmla="*/ 468052 w 936104"/>
                <a:gd name="connsiteY1" fmla="*/ 0 h 432048"/>
                <a:gd name="connsiteX2" fmla="*/ 936104 w 936104"/>
                <a:gd name="connsiteY2" fmla="*/ 432048 h 432048"/>
                <a:gd name="connsiteX3" fmla="*/ 0 w 936104"/>
                <a:gd name="connsiteY3" fmla="*/ 432048 h 432048"/>
                <a:gd name="connsiteX0-1" fmla="*/ 0 w 2405548"/>
                <a:gd name="connsiteY0-2" fmla="*/ 553019 h 553019"/>
                <a:gd name="connsiteX1-3" fmla="*/ 1937496 w 2405548"/>
                <a:gd name="connsiteY1-4" fmla="*/ 0 h 553019"/>
                <a:gd name="connsiteX2-5" fmla="*/ 2405548 w 2405548"/>
                <a:gd name="connsiteY2-6" fmla="*/ 432048 h 553019"/>
                <a:gd name="connsiteX3-7" fmla="*/ 0 w 2405548"/>
                <a:gd name="connsiteY3-8" fmla="*/ 553019 h 553019"/>
                <a:gd name="connsiteX0-9" fmla="*/ 0 w 2405548"/>
                <a:gd name="connsiteY0-10" fmla="*/ 1186339 h 1186339"/>
                <a:gd name="connsiteX1-11" fmla="*/ 1247249 w 2405548"/>
                <a:gd name="connsiteY1-12" fmla="*/ 0 h 1186339"/>
                <a:gd name="connsiteX2-13" fmla="*/ 2405548 w 2405548"/>
                <a:gd name="connsiteY2-14" fmla="*/ 1065368 h 1186339"/>
                <a:gd name="connsiteX3-15" fmla="*/ 0 w 2405548"/>
                <a:gd name="connsiteY3-16" fmla="*/ 1186339 h 1186339"/>
                <a:gd name="connsiteX0-17" fmla="*/ 0 w 1247249"/>
                <a:gd name="connsiteY0-18" fmla="*/ 1186339 h 1186339"/>
                <a:gd name="connsiteX1-19" fmla="*/ 1247249 w 1247249"/>
                <a:gd name="connsiteY1-20" fmla="*/ 0 h 1186339"/>
                <a:gd name="connsiteX2-21" fmla="*/ 1227858 w 1247249"/>
                <a:gd name="connsiteY2-22" fmla="*/ 634853 h 1186339"/>
                <a:gd name="connsiteX3-23" fmla="*/ 0 w 1247249"/>
                <a:gd name="connsiteY3-24" fmla="*/ 1186339 h 1186339"/>
                <a:gd name="connsiteX0-25" fmla="*/ 0 w 1247249"/>
                <a:gd name="connsiteY0-26" fmla="*/ 1186339 h 1186339"/>
                <a:gd name="connsiteX1-27" fmla="*/ 1247249 w 1247249"/>
                <a:gd name="connsiteY1-28" fmla="*/ 0 h 1186339"/>
                <a:gd name="connsiteX2-29" fmla="*/ 1227858 w 1247249"/>
                <a:gd name="connsiteY2-30" fmla="*/ 634853 h 1186339"/>
                <a:gd name="connsiteX3-31" fmla="*/ 0 w 1247249"/>
                <a:gd name="connsiteY3-32" fmla="*/ 1186339 h 1186339"/>
                <a:gd name="connsiteX0-33" fmla="*/ 0 w 1247249"/>
                <a:gd name="connsiteY0-34" fmla="*/ 1186339 h 1186339"/>
                <a:gd name="connsiteX1-35" fmla="*/ 1247249 w 1247249"/>
                <a:gd name="connsiteY1-36" fmla="*/ 0 h 1186339"/>
                <a:gd name="connsiteX2-37" fmla="*/ 1227858 w 1247249"/>
                <a:gd name="connsiteY2-38" fmla="*/ 634853 h 1186339"/>
                <a:gd name="connsiteX3-39" fmla="*/ 0 w 1247249"/>
                <a:gd name="connsiteY3-40" fmla="*/ 1186339 h 1186339"/>
                <a:gd name="connsiteX0-41" fmla="*/ 0 w 1247249"/>
                <a:gd name="connsiteY0-42" fmla="*/ 1186339 h 1186339"/>
                <a:gd name="connsiteX1-43" fmla="*/ 1247249 w 1247249"/>
                <a:gd name="connsiteY1-44" fmla="*/ 0 h 1186339"/>
                <a:gd name="connsiteX2-45" fmla="*/ 1227858 w 1247249"/>
                <a:gd name="connsiteY2-46" fmla="*/ 634853 h 1186339"/>
                <a:gd name="connsiteX3-47" fmla="*/ 0 w 1247249"/>
                <a:gd name="connsiteY3-48" fmla="*/ 1186339 h 1186339"/>
                <a:gd name="connsiteX0-49" fmla="*/ 0 w 1247249"/>
                <a:gd name="connsiteY0-50" fmla="*/ 1186339 h 1186339"/>
                <a:gd name="connsiteX1-51" fmla="*/ 1247249 w 1247249"/>
                <a:gd name="connsiteY1-52" fmla="*/ 0 h 1186339"/>
                <a:gd name="connsiteX2-53" fmla="*/ 1227858 w 1247249"/>
                <a:gd name="connsiteY2-54" fmla="*/ 634853 h 1186339"/>
                <a:gd name="connsiteX3-55" fmla="*/ 0 w 1247249"/>
                <a:gd name="connsiteY3-56" fmla="*/ 1186339 h 1186339"/>
                <a:gd name="connsiteX0-57" fmla="*/ 0 w 1247249"/>
                <a:gd name="connsiteY0-58" fmla="*/ 1186339 h 1186339"/>
                <a:gd name="connsiteX1-59" fmla="*/ 1247249 w 1247249"/>
                <a:gd name="connsiteY1-60" fmla="*/ 0 h 1186339"/>
                <a:gd name="connsiteX2-61" fmla="*/ 1227858 w 1247249"/>
                <a:gd name="connsiteY2-62" fmla="*/ 634853 h 1186339"/>
                <a:gd name="connsiteX3-63" fmla="*/ 0 w 1247249"/>
                <a:gd name="connsiteY3-64" fmla="*/ 1186339 h 1186339"/>
                <a:gd name="connsiteX0-65" fmla="*/ 0 w 1247249"/>
                <a:gd name="connsiteY0-66" fmla="*/ 1186339 h 1186339"/>
                <a:gd name="connsiteX1-67" fmla="*/ 1247249 w 1247249"/>
                <a:gd name="connsiteY1-68" fmla="*/ 0 h 1186339"/>
                <a:gd name="connsiteX2-69" fmla="*/ 1227858 w 1247249"/>
                <a:gd name="connsiteY2-70" fmla="*/ 634853 h 1186339"/>
                <a:gd name="connsiteX3-71" fmla="*/ 0 w 1247249"/>
                <a:gd name="connsiteY3-72" fmla="*/ 1186339 h 1186339"/>
                <a:gd name="connsiteX0-73" fmla="*/ 0 w 1247249"/>
                <a:gd name="connsiteY0-74" fmla="*/ 1186339 h 1186339"/>
                <a:gd name="connsiteX1-75" fmla="*/ 1247249 w 1247249"/>
                <a:gd name="connsiteY1-76" fmla="*/ 0 h 1186339"/>
                <a:gd name="connsiteX2-77" fmla="*/ 1227858 w 1247249"/>
                <a:gd name="connsiteY2-78" fmla="*/ 634853 h 1186339"/>
                <a:gd name="connsiteX3-79" fmla="*/ 0 w 1247249"/>
                <a:gd name="connsiteY3-80" fmla="*/ 1186339 h 1186339"/>
                <a:gd name="connsiteX0-81" fmla="*/ 0 w 1247249"/>
                <a:gd name="connsiteY0-82" fmla="*/ 1186339 h 1186339"/>
                <a:gd name="connsiteX1-83" fmla="*/ 1247249 w 1247249"/>
                <a:gd name="connsiteY1-84" fmla="*/ 0 h 1186339"/>
                <a:gd name="connsiteX2-85" fmla="*/ 1227858 w 1247249"/>
                <a:gd name="connsiteY2-86" fmla="*/ 634853 h 1186339"/>
                <a:gd name="connsiteX3-87" fmla="*/ 0 w 1247249"/>
                <a:gd name="connsiteY3-88" fmla="*/ 1186339 h 1186339"/>
                <a:gd name="connsiteX0-89" fmla="*/ 0 w 1247249"/>
                <a:gd name="connsiteY0-90" fmla="*/ 1186339 h 1186339"/>
                <a:gd name="connsiteX1-91" fmla="*/ 1247249 w 1247249"/>
                <a:gd name="connsiteY1-92" fmla="*/ 0 h 1186339"/>
                <a:gd name="connsiteX2-93" fmla="*/ 1227858 w 1247249"/>
                <a:gd name="connsiteY2-94" fmla="*/ 634853 h 1186339"/>
                <a:gd name="connsiteX3-95" fmla="*/ 0 w 1247249"/>
                <a:gd name="connsiteY3-96" fmla="*/ 1186339 h 1186339"/>
                <a:gd name="connsiteX0-97" fmla="*/ 0 w 1247249"/>
                <a:gd name="connsiteY0-98" fmla="*/ 1186339 h 1186339"/>
                <a:gd name="connsiteX1-99" fmla="*/ 1247249 w 1247249"/>
                <a:gd name="connsiteY1-100" fmla="*/ 0 h 1186339"/>
                <a:gd name="connsiteX2-101" fmla="*/ 1231416 w 1247249"/>
                <a:gd name="connsiteY2-102" fmla="*/ 638411 h 1186339"/>
                <a:gd name="connsiteX3-103" fmla="*/ 0 w 1247249"/>
                <a:gd name="connsiteY3-104" fmla="*/ 1186339 h 1186339"/>
                <a:gd name="connsiteX0-105" fmla="*/ 0 w 1247249"/>
                <a:gd name="connsiteY0-106" fmla="*/ 1186339 h 1186339"/>
                <a:gd name="connsiteX1-107" fmla="*/ 1247249 w 1247249"/>
                <a:gd name="connsiteY1-108" fmla="*/ 0 h 1186339"/>
                <a:gd name="connsiteX2-109" fmla="*/ 1231416 w 1247249"/>
                <a:gd name="connsiteY2-110" fmla="*/ 638411 h 1186339"/>
                <a:gd name="connsiteX3-111" fmla="*/ 0 w 1247249"/>
                <a:gd name="connsiteY3-112" fmla="*/ 1186339 h 1186339"/>
                <a:gd name="connsiteX0-113" fmla="*/ 0 w 1247249"/>
                <a:gd name="connsiteY0-114" fmla="*/ 1186339 h 1186339"/>
                <a:gd name="connsiteX1-115" fmla="*/ 1247249 w 1247249"/>
                <a:gd name="connsiteY1-116" fmla="*/ 0 h 1186339"/>
                <a:gd name="connsiteX2-117" fmla="*/ 1231416 w 1247249"/>
                <a:gd name="connsiteY2-118" fmla="*/ 638411 h 1186339"/>
                <a:gd name="connsiteX3-119" fmla="*/ 0 w 1247249"/>
                <a:gd name="connsiteY3-120" fmla="*/ 1186339 h 1186339"/>
              </a:gdLst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1247249" h="1186339">
                  <a:moveTo>
                    <a:pt x="0" y="1186339"/>
                  </a:moveTo>
                  <a:cubicBezTo>
                    <a:pt x="177366" y="310566"/>
                    <a:pt x="852847" y="57437"/>
                    <a:pt x="1247249" y="0"/>
                  </a:cubicBezTo>
                  <a:cubicBezTo>
                    <a:pt x="1055770" y="225850"/>
                    <a:pt x="1081329" y="426793"/>
                    <a:pt x="1231416" y="638411"/>
                  </a:cubicBezTo>
                  <a:cubicBezTo>
                    <a:pt x="597978" y="633668"/>
                    <a:pt x="270525" y="877981"/>
                    <a:pt x="0" y="1186339"/>
                  </a:cubicBezTo>
                  <a:close/>
                </a:path>
              </a:pathLst>
            </a:custGeom>
            <a:solidFill>
              <a:srgbClr val="5FC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6" name="等腰三角形 5"/>
            <p:cNvSpPr/>
            <p:nvPr/>
          </p:nvSpPr>
          <p:spPr>
            <a:xfrm>
              <a:off x="1619671" y="2445008"/>
              <a:ext cx="1234974" cy="634853"/>
            </a:xfrm>
            <a:custGeom>
              <a:gdLst>
                <a:gd name="connsiteX0" fmla="*/ 0 w 936104"/>
                <a:gd name="connsiteY0" fmla="*/ 432048 h 432048"/>
                <a:gd name="connsiteX1" fmla="*/ 468052 w 936104"/>
                <a:gd name="connsiteY1" fmla="*/ 0 h 432048"/>
                <a:gd name="connsiteX2" fmla="*/ 936104 w 936104"/>
                <a:gd name="connsiteY2" fmla="*/ 432048 h 432048"/>
                <a:gd name="connsiteX3" fmla="*/ 0 w 936104"/>
                <a:gd name="connsiteY3" fmla="*/ 432048 h 432048"/>
                <a:gd name="connsiteX0-1" fmla="*/ 0 w 2405548"/>
                <a:gd name="connsiteY0-2" fmla="*/ 553019 h 553019"/>
                <a:gd name="connsiteX1-3" fmla="*/ 1937496 w 2405548"/>
                <a:gd name="connsiteY1-4" fmla="*/ 0 h 553019"/>
                <a:gd name="connsiteX2-5" fmla="*/ 2405548 w 2405548"/>
                <a:gd name="connsiteY2-6" fmla="*/ 432048 h 553019"/>
                <a:gd name="connsiteX3-7" fmla="*/ 0 w 2405548"/>
                <a:gd name="connsiteY3-8" fmla="*/ 553019 h 553019"/>
                <a:gd name="connsiteX0-9" fmla="*/ 0 w 2405548"/>
                <a:gd name="connsiteY0-10" fmla="*/ 1186339 h 1186339"/>
                <a:gd name="connsiteX1-11" fmla="*/ 1247249 w 2405548"/>
                <a:gd name="connsiteY1-12" fmla="*/ 0 h 1186339"/>
                <a:gd name="connsiteX2-13" fmla="*/ 2405548 w 2405548"/>
                <a:gd name="connsiteY2-14" fmla="*/ 1065368 h 1186339"/>
                <a:gd name="connsiteX3-15" fmla="*/ 0 w 2405548"/>
                <a:gd name="connsiteY3-16" fmla="*/ 1186339 h 1186339"/>
                <a:gd name="connsiteX0-17" fmla="*/ 0 w 1247249"/>
                <a:gd name="connsiteY0-18" fmla="*/ 1186339 h 1186339"/>
                <a:gd name="connsiteX1-19" fmla="*/ 1247249 w 1247249"/>
                <a:gd name="connsiteY1-20" fmla="*/ 0 h 1186339"/>
                <a:gd name="connsiteX2-21" fmla="*/ 1227858 w 1247249"/>
                <a:gd name="connsiteY2-22" fmla="*/ 634853 h 1186339"/>
                <a:gd name="connsiteX3-23" fmla="*/ 0 w 1247249"/>
                <a:gd name="connsiteY3-24" fmla="*/ 1186339 h 1186339"/>
                <a:gd name="connsiteX0-25" fmla="*/ 0 w 1247249"/>
                <a:gd name="connsiteY0-26" fmla="*/ 1186339 h 1186339"/>
                <a:gd name="connsiteX1-27" fmla="*/ 1247249 w 1247249"/>
                <a:gd name="connsiteY1-28" fmla="*/ 0 h 1186339"/>
                <a:gd name="connsiteX2-29" fmla="*/ 1227858 w 1247249"/>
                <a:gd name="connsiteY2-30" fmla="*/ 634853 h 1186339"/>
                <a:gd name="connsiteX3-31" fmla="*/ 0 w 1247249"/>
                <a:gd name="connsiteY3-32" fmla="*/ 1186339 h 1186339"/>
                <a:gd name="connsiteX0-33" fmla="*/ 0 w 1247249"/>
                <a:gd name="connsiteY0-34" fmla="*/ 1186339 h 1186339"/>
                <a:gd name="connsiteX1-35" fmla="*/ 1247249 w 1247249"/>
                <a:gd name="connsiteY1-36" fmla="*/ 0 h 1186339"/>
                <a:gd name="connsiteX2-37" fmla="*/ 1227858 w 1247249"/>
                <a:gd name="connsiteY2-38" fmla="*/ 634853 h 1186339"/>
                <a:gd name="connsiteX3-39" fmla="*/ 0 w 1247249"/>
                <a:gd name="connsiteY3-40" fmla="*/ 1186339 h 1186339"/>
                <a:gd name="connsiteX0-41" fmla="*/ 0 w 1247249"/>
                <a:gd name="connsiteY0-42" fmla="*/ 1186339 h 1186339"/>
                <a:gd name="connsiteX1-43" fmla="*/ 1247249 w 1247249"/>
                <a:gd name="connsiteY1-44" fmla="*/ 0 h 1186339"/>
                <a:gd name="connsiteX2-45" fmla="*/ 1227858 w 1247249"/>
                <a:gd name="connsiteY2-46" fmla="*/ 634853 h 1186339"/>
                <a:gd name="connsiteX3-47" fmla="*/ 0 w 1247249"/>
                <a:gd name="connsiteY3-48" fmla="*/ 1186339 h 1186339"/>
                <a:gd name="connsiteX0-49" fmla="*/ 0 w 1247249"/>
                <a:gd name="connsiteY0-50" fmla="*/ 1186339 h 1186339"/>
                <a:gd name="connsiteX1-51" fmla="*/ 1247249 w 1247249"/>
                <a:gd name="connsiteY1-52" fmla="*/ 0 h 1186339"/>
                <a:gd name="connsiteX2-53" fmla="*/ 1227858 w 1247249"/>
                <a:gd name="connsiteY2-54" fmla="*/ 634853 h 1186339"/>
                <a:gd name="connsiteX3-55" fmla="*/ 0 w 1247249"/>
                <a:gd name="connsiteY3-56" fmla="*/ 1186339 h 1186339"/>
                <a:gd name="connsiteX0-57" fmla="*/ 0 w 1247249"/>
                <a:gd name="connsiteY0-58" fmla="*/ 1186339 h 1186339"/>
                <a:gd name="connsiteX1-59" fmla="*/ 1247249 w 1247249"/>
                <a:gd name="connsiteY1-60" fmla="*/ 0 h 1186339"/>
                <a:gd name="connsiteX2-61" fmla="*/ 1227858 w 1247249"/>
                <a:gd name="connsiteY2-62" fmla="*/ 634853 h 1186339"/>
                <a:gd name="connsiteX3-63" fmla="*/ 0 w 1247249"/>
                <a:gd name="connsiteY3-64" fmla="*/ 1186339 h 1186339"/>
                <a:gd name="connsiteX0-65" fmla="*/ 0 w 1247249"/>
                <a:gd name="connsiteY0-66" fmla="*/ 1186339 h 1186339"/>
                <a:gd name="connsiteX1-67" fmla="*/ 1247249 w 1247249"/>
                <a:gd name="connsiteY1-68" fmla="*/ 0 h 1186339"/>
                <a:gd name="connsiteX2-69" fmla="*/ 1227858 w 1247249"/>
                <a:gd name="connsiteY2-70" fmla="*/ 634853 h 1186339"/>
                <a:gd name="connsiteX3-71" fmla="*/ 0 w 1247249"/>
                <a:gd name="connsiteY3-72" fmla="*/ 1186339 h 1186339"/>
                <a:gd name="connsiteX0-73" fmla="*/ 0 w 1247249"/>
                <a:gd name="connsiteY0-74" fmla="*/ 1186339 h 1186339"/>
                <a:gd name="connsiteX1-75" fmla="*/ 1247249 w 1247249"/>
                <a:gd name="connsiteY1-76" fmla="*/ 0 h 1186339"/>
                <a:gd name="connsiteX2-77" fmla="*/ 1227858 w 1247249"/>
                <a:gd name="connsiteY2-78" fmla="*/ 634853 h 1186339"/>
                <a:gd name="connsiteX3-79" fmla="*/ 0 w 1247249"/>
                <a:gd name="connsiteY3-80" fmla="*/ 1186339 h 1186339"/>
                <a:gd name="connsiteX0-81" fmla="*/ 0 w 1247249"/>
                <a:gd name="connsiteY0-82" fmla="*/ 1186339 h 1186339"/>
                <a:gd name="connsiteX1-83" fmla="*/ 1247249 w 1247249"/>
                <a:gd name="connsiteY1-84" fmla="*/ 0 h 1186339"/>
                <a:gd name="connsiteX2-85" fmla="*/ 1227858 w 1247249"/>
                <a:gd name="connsiteY2-86" fmla="*/ 634853 h 1186339"/>
                <a:gd name="connsiteX3-87" fmla="*/ 0 w 1247249"/>
                <a:gd name="connsiteY3-88" fmla="*/ 1186339 h 1186339"/>
                <a:gd name="connsiteX0-89" fmla="*/ 0 w 1247249"/>
                <a:gd name="connsiteY0-90" fmla="*/ 1186339 h 1186339"/>
                <a:gd name="connsiteX1-91" fmla="*/ 1247249 w 1247249"/>
                <a:gd name="connsiteY1-92" fmla="*/ 0 h 1186339"/>
                <a:gd name="connsiteX2-93" fmla="*/ 1227858 w 1247249"/>
                <a:gd name="connsiteY2-94" fmla="*/ 634853 h 1186339"/>
                <a:gd name="connsiteX3-95" fmla="*/ 0 w 1247249"/>
                <a:gd name="connsiteY3-96" fmla="*/ 1186339 h 1186339"/>
                <a:gd name="connsiteX0-97" fmla="*/ 0 w 1247249"/>
                <a:gd name="connsiteY0-98" fmla="*/ 1186339 h 1186339"/>
                <a:gd name="connsiteX1-99" fmla="*/ 1247249 w 1247249"/>
                <a:gd name="connsiteY1-100" fmla="*/ 0 h 1186339"/>
                <a:gd name="connsiteX2-101" fmla="*/ 1231416 w 1247249"/>
                <a:gd name="connsiteY2-102" fmla="*/ 638411 h 1186339"/>
                <a:gd name="connsiteX3-103" fmla="*/ 0 w 1247249"/>
                <a:gd name="connsiteY3-104" fmla="*/ 1186339 h 1186339"/>
                <a:gd name="connsiteX0-105" fmla="*/ 0 w 1247249"/>
                <a:gd name="connsiteY0-106" fmla="*/ 1186339 h 1186339"/>
                <a:gd name="connsiteX1-107" fmla="*/ 1247249 w 1247249"/>
                <a:gd name="connsiteY1-108" fmla="*/ 0 h 1186339"/>
                <a:gd name="connsiteX2-109" fmla="*/ 1231416 w 1247249"/>
                <a:gd name="connsiteY2-110" fmla="*/ 638411 h 1186339"/>
                <a:gd name="connsiteX3-111" fmla="*/ 0 w 1247249"/>
                <a:gd name="connsiteY3-112" fmla="*/ 1186339 h 1186339"/>
                <a:gd name="connsiteX0-113" fmla="*/ 0 w 1247249"/>
                <a:gd name="connsiteY0-114" fmla="*/ 1186339 h 1186339"/>
                <a:gd name="connsiteX1-115" fmla="*/ 1247249 w 1247249"/>
                <a:gd name="connsiteY1-116" fmla="*/ 0 h 1186339"/>
                <a:gd name="connsiteX2-117" fmla="*/ 1231416 w 1247249"/>
                <a:gd name="connsiteY2-118" fmla="*/ 638411 h 1186339"/>
                <a:gd name="connsiteX3-119" fmla="*/ 0 w 1247249"/>
                <a:gd name="connsiteY3-120" fmla="*/ 1186339 h 1186339"/>
                <a:gd name="connsiteX0-121" fmla="*/ 0 w 1240133"/>
                <a:gd name="connsiteY0-122" fmla="*/ 652643 h 652643"/>
                <a:gd name="connsiteX1-123" fmla="*/ 1240133 w 1240133"/>
                <a:gd name="connsiteY1-124" fmla="*/ 0 h 652643"/>
                <a:gd name="connsiteX2-125" fmla="*/ 1224300 w 1240133"/>
                <a:gd name="connsiteY2-126" fmla="*/ 638411 h 652643"/>
                <a:gd name="connsiteX3-127" fmla="*/ 0 w 1240133"/>
                <a:gd name="connsiteY3-128" fmla="*/ 652643 h 652643"/>
                <a:gd name="connsiteX0-129" fmla="*/ 0 w 1233017"/>
                <a:gd name="connsiteY0-130" fmla="*/ 629932 h 629932"/>
                <a:gd name="connsiteX1-131" fmla="*/ 1233017 w 1233017"/>
                <a:gd name="connsiteY1-132" fmla="*/ 9311 h 629932"/>
                <a:gd name="connsiteX2-133" fmla="*/ 1224300 w 1233017"/>
                <a:gd name="connsiteY2-134" fmla="*/ 615700 h 629932"/>
                <a:gd name="connsiteX3-135" fmla="*/ 0 w 1233017"/>
                <a:gd name="connsiteY3-136" fmla="*/ 629932 h 629932"/>
                <a:gd name="connsiteX0-137" fmla="*/ 0 w 1233017"/>
                <a:gd name="connsiteY0-138" fmla="*/ 629932 h 644164"/>
                <a:gd name="connsiteX1-139" fmla="*/ 1233017 w 1233017"/>
                <a:gd name="connsiteY1-140" fmla="*/ 9311 h 644164"/>
                <a:gd name="connsiteX2-141" fmla="*/ 1224300 w 1233017"/>
                <a:gd name="connsiteY2-142" fmla="*/ 644164 h 644164"/>
                <a:gd name="connsiteX3-143" fmla="*/ 0 w 1233017"/>
                <a:gd name="connsiteY3-144" fmla="*/ 629932 h 644164"/>
                <a:gd name="connsiteX0-145" fmla="*/ 0 w 1233017"/>
                <a:gd name="connsiteY0-146" fmla="*/ 629932 h 644164"/>
                <a:gd name="connsiteX1-147" fmla="*/ 1233017 w 1233017"/>
                <a:gd name="connsiteY1-148" fmla="*/ 9311 h 644164"/>
                <a:gd name="connsiteX2-149" fmla="*/ 1224300 w 1233017"/>
                <a:gd name="connsiteY2-150" fmla="*/ 644164 h 644164"/>
                <a:gd name="connsiteX3-151" fmla="*/ 0 w 1233017"/>
                <a:gd name="connsiteY3-152" fmla="*/ 629932 h 644164"/>
                <a:gd name="connsiteX0-153" fmla="*/ 0 w 1233017"/>
                <a:gd name="connsiteY0-154" fmla="*/ 629932 h 644164"/>
                <a:gd name="connsiteX1-155" fmla="*/ 1233017 w 1233017"/>
                <a:gd name="connsiteY1-156" fmla="*/ 9311 h 644164"/>
                <a:gd name="connsiteX2-157" fmla="*/ 1224300 w 1233017"/>
                <a:gd name="connsiteY2-158" fmla="*/ 644164 h 644164"/>
                <a:gd name="connsiteX3-159" fmla="*/ 0 w 1233017"/>
                <a:gd name="connsiteY3-160" fmla="*/ 629932 h 644164"/>
                <a:gd name="connsiteX0-161" fmla="*/ 0 w 1233017"/>
                <a:gd name="connsiteY0-162" fmla="*/ 629932 h 640606"/>
                <a:gd name="connsiteX1-163" fmla="*/ 1233017 w 1233017"/>
                <a:gd name="connsiteY1-164" fmla="*/ 9311 h 640606"/>
                <a:gd name="connsiteX2-165" fmla="*/ 1227858 w 1233017"/>
                <a:gd name="connsiteY2-166" fmla="*/ 640606 h 640606"/>
                <a:gd name="connsiteX3-167" fmla="*/ 0 w 1233017"/>
                <a:gd name="connsiteY3-168" fmla="*/ 629932 h 640606"/>
                <a:gd name="connsiteX0-169" fmla="*/ 0 w 1225901"/>
                <a:gd name="connsiteY0-170" fmla="*/ 632363 h 639479"/>
                <a:gd name="connsiteX1-171" fmla="*/ 1225901 w 1225901"/>
                <a:gd name="connsiteY1-172" fmla="*/ 8184 h 639479"/>
                <a:gd name="connsiteX2-173" fmla="*/ 1220742 w 1225901"/>
                <a:gd name="connsiteY2-174" fmla="*/ 639479 h 639479"/>
                <a:gd name="connsiteX3-175" fmla="*/ 0 w 1225901"/>
                <a:gd name="connsiteY3-176" fmla="*/ 632363 h 639479"/>
                <a:gd name="connsiteX0-177" fmla="*/ 0 w 1225901"/>
                <a:gd name="connsiteY0-178" fmla="*/ 624179 h 631295"/>
                <a:gd name="connsiteX1-179" fmla="*/ 1225901 w 1225901"/>
                <a:gd name="connsiteY1-180" fmla="*/ 0 h 631295"/>
                <a:gd name="connsiteX2-181" fmla="*/ 1220742 w 1225901"/>
                <a:gd name="connsiteY2-182" fmla="*/ 631295 h 631295"/>
                <a:gd name="connsiteX3-183" fmla="*/ 0 w 1225901"/>
                <a:gd name="connsiteY3-184" fmla="*/ 624179 h 631295"/>
                <a:gd name="connsiteX0-185" fmla="*/ 0 w 1225901"/>
                <a:gd name="connsiteY0-186" fmla="*/ 624179 h 631295"/>
                <a:gd name="connsiteX1-187" fmla="*/ 1225901 w 1225901"/>
                <a:gd name="connsiteY1-188" fmla="*/ 0 h 631295"/>
                <a:gd name="connsiteX2-189" fmla="*/ 1220742 w 1225901"/>
                <a:gd name="connsiteY2-190" fmla="*/ 631295 h 631295"/>
                <a:gd name="connsiteX3-191" fmla="*/ 0 w 1225901"/>
                <a:gd name="connsiteY3-192" fmla="*/ 624179 h 631295"/>
                <a:gd name="connsiteX0-193" fmla="*/ 0 w 1225901"/>
                <a:gd name="connsiteY0-194" fmla="*/ 624179 h 631295"/>
                <a:gd name="connsiteX1-195" fmla="*/ 1225901 w 1225901"/>
                <a:gd name="connsiteY1-196" fmla="*/ 0 h 631295"/>
                <a:gd name="connsiteX2-197" fmla="*/ 1220742 w 1225901"/>
                <a:gd name="connsiteY2-198" fmla="*/ 631295 h 631295"/>
                <a:gd name="connsiteX3-199" fmla="*/ 0 w 1225901"/>
                <a:gd name="connsiteY3-200" fmla="*/ 624179 h 631295"/>
                <a:gd name="connsiteX0-201" fmla="*/ 0 w 1225901"/>
                <a:gd name="connsiteY0-202" fmla="*/ 624179 h 631295"/>
                <a:gd name="connsiteX1-203" fmla="*/ 1225901 w 1225901"/>
                <a:gd name="connsiteY1-204" fmla="*/ 0 h 631295"/>
                <a:gd name="connsiteX2-205" fmla="*/ 1220742 w 1225901"/>
                <a:gd name="connsiteY2-206" fmla="*/ 631295 h 631295"/>
                <a:gd name="connsiteX3-207" fmla="*/ 0 w 1225901"/>
                <a:gd name="connsiteY3-208" fmla="*/ 624179 h 631295"/>
                <a:gd name="connsiteX0-209" fmla="*/ 0 w 1218785"/>
                <a:gd name="connsiteY0-210" fmla="*/ 631295 h 631295"/>
                <a:gd name="connsiteX1-211" fmla="*/ 1218785 w 1218785"/>
                <a:gd name="connsiteY1-212" fmla="*/ 0 h 631295"/>
                <a:gd name="connsiteX2-213" fmla="*/ 1213626 w 1218785"/>
                <a:gd name="connsiteY2-214" fmla="*/ 631295 h 631295"/>
                <a:gd name="connsiteX3-215" fmla="*/ 0 w 1218785"/>
                <a:gd name="connsiteY3-216" fmla="*/ 631295 h 631295"/>
                <a:gd name="connsiteX0-217" fmla="*/ 0 w 1229459"/>
                <a:gd name="connsiteY0-218" fmla="*/ 631295 h 631295"/>
                <a:gd name="connsiteX1-219" fmla="*/ 1229459 w 1229459"/>
                <a:gd name="connsiteY1-220" fmla="*/ 0 h 631295"/>
                <a:gd name="connsiteX2-221" fmla="*/ 1224300 w 1229459"/>
                <a:gd name="connsiteY2-222" fmla="*/ 631295 h 631295"/>
                <a:gd name="connsiteX3-223" fmla="*/ 0 w 1229459"/>
                <a:gd name="connsiteY3-224" fmla="*/ 631295 h 631295"/>
                <a:gd name="connsiteX0-225" fmla="*/ 0 w 1231416"/>
                <a:gd name="connsiteY0-226" fmla="*/ 631295 h 634853"/>
                <a:gd name="connsiteX1-227" fmla="*/ 1229459 w 1231416"/>
                <a:gd name="connsiteY1-228" fmla="*/ 0 h 634853"/>
                <a:gd name="connsiteX2-229" fmla="*/ 1231416 w 1231416"/>
                <a:gd name="connsiteY2-230" fmla="*/ 634853 h 634853"/>
                <a:gd name="connsiteX3-231" fmla="*/ 0 w 1231416"/>
                <a:gd name="connsiteY3-232" fmla="*/ 631295 h 634853"/>
                <a:gd name="connsiteX0-233" fmla="*/ 0 w 1234974"/>
                <a:gd name="connsiteY0-234" fmla="*/ 634853 h 634853"/>
                <a:gd name="connsiteX1-235" fmla="*/ 1233017 w 1234974"/>
                <a:gd name="connsiteY1-236" fmla="*/ 0 h 634853"/>
                <a:gd name="connsiteX2-237" fmla="*/ 1234974 w 1234974"/>
                <a:gd name="connsiteY2-238" fmla="*/ 634853 h 634853"/>
                <a:gd name="connsiteX3-239" fmla="*/ 0 w 1234974"/>
                <a:gd name="connsiteY3-240" fmla="*/ 634853 h 634853"/>
              </a:gdLst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1234974" h="634853">
                  <a:moveTo>
                    <a:pt x="0" y="634853"/>
                  </a:moveTo>
                  <a:cubicBezTo>
                    <a:pt x="291221" y="118435"/>
                    <a:pt x="835057" y="509"/>
                    <a:pt x="1233017" y="0"/>
                  </a:cubicBezTo>
                  <a:cubicBezTo>
                    <a:pt x="1041538" y="225850"/>
                    <a:pt x="1084887" y="423235"/>
                    <a:pt x="1234974" y="634853"/>
                  </a:cubicBezTo>
                  <a:lnTo>
                    <a:pt x="0" y="634853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7" name="等腰三角形 5"/>
            <p:cNvSpPr/>
            <p:nvPr/>
          </p:nvSpPr>
          <p:spPr>
            <a:xfrm flipV="1">
              <a:off x="1608860" y="3167486"/>
              <a:ext cx="1234974" cy="634853"/>
            </a:xfrm>
            <a:custGeom>
              <a:gdLst>
                <a:gd name="connsiteX0" fmla="*/ 0 w 936104"/>
                <a:gd name="connsiteY0" fmla="*/ 432048 h 432048"/>
                <a:gd name="connsiteX1" fmla="*/ 468052 w 936104"/>
                <a:gd name="connsiteY1" fmla="*/ 0 h 432048"/>
                <a:gd name="connsiteX2" fmla="*/ 936104 w 936104"/>
                <a:gd name="connsiteY2" fmla="*/ 432048 h 432048"/>
                <a:gd name="connsiteX3" fmla="*/ 0 w 936104"/>
                <a:gd name="connsiteY3" fmla="*/ 432048 h 432048"/>
                <a:gd name="connsiteX0-1" fmla="*/ 0 w 2405548"/>
                <a:gd name="connsiteY0-2" fmla="*/ 553019 h 553019"/>
                <a:gd name="connsiteX1-3" fmla="*/ 1937496 w 2405548"/>
                <a:gd name="connsiteY1-4" fmla="*/ 0 h 553019"/>
                <a:gd name="connsiteX2-5" fmla="*/ 2405548 w 2405548"/>
                <a:gd name="connsiteY2-6" fmla="*/ 432048 h 553019"/>
                <a:gd name="connsiteX3-7" fmla="*/ 0 w 2405548"/>
                <a:gd name="connsiteY3-8" fmla="*/ 553019 h 553019"/>
                <a:gd name="connsiteX0-9" fmla="*/ 0 w 2405548"/>
                <a:gd name="connsiteY0-10" fmla="*/ 1186339 h 1186339"/>
                <a:gd name="connsiteX1-11" fmla="*/ 1247249 w 2405548"/>
                <a:gd name="connsiteY1-12" fmla="*/ 0 h 1186339"/>
                <a:gd name="connsiteX2-13" fmla="*/ 2405548 w 2405548"/>
                <a:gd name="connsiteY2-14" fmla="*/ 1065368 h 1186339"/>
                <a:gd name="connsiteX3-15" fmla="*/ 0 w 2405548"/>
                <a:gd name="connsiteY3-16" fmla="*/ 1186339 h 1186339"/>
                <a:gd name="connsiteX0-17" fmla="*/ 0 w 1247249"/>
                <a:gd name="connsiteY0-18" fmla="*/ 1186339 h 1186339"/>
                <a:gd name="connsiteX1-19" fmla="*/ 1247249 w 1247249"/>
                <a:gd name="connsiteY1-20" fmla="*/ 0 h 1186339"/>
                <a:gd name="connsiteX2-21" fmla="*/ 1227858 w 1247249"/>
                <a:gd name="connsiteY2-22" fmla="*/ 634853 h 1186339"/>
                <a:gd name="connsiteX3-23" fmla="*/ 0 w 1247249"/>
                <a:gd name="connsiteY3-24" fmla="*/ 1186339 h 1186339"/>
                <a:gd name="connsiteX0-25" fmla="*/ 0 w 1247249"/>
                <a:gd name="connsiteY0-26" fmla="*/ 1186339 h 1186339"/>
                <a:gd name="connsiteX1-27" fmla="*/ 1247249 w 1247249"/>
                <a:gd name="connsiteY1-28" fmla="*/ 0 h 1186339"/>
                <a:gd name="connsiteX2-29" fmla="*/ 1227858 w 1247249"/>
                <a:gd name="connsiteY2-30" fmla="*/ 634853 h 1186339"/>
                <a:gd name="connsiteX3-31" fmla="*/ 0 w 1247249"/>
                <a:gd name="connsiteY3-32" fmla="*/ 1186339 h 1186339"/>
                <a:gd name="connsiteX0-33" fmla="*/ 0 w 1247249"/>
                <a:gd name="connsiteY0-34" fmla="*/ 1186339 h 1186339"/>
                <a:gd name="connsiteX1-35" fmla="*/ 1247249 w 1247249"/>
                <a:gd name="connsiteY1-36" fmla="*/ 0 h 1186339"/>
                <a:gd name="connsiteX2-37" fmla="*/ 1227858 w 1247249"/>
                <a:gd name="connsiteY2-38" fmla="*/ 634853 h 1186339"/>
                <a:gd name="connsiteX3-39" fmla="*/ 0 w 1247249"/>
                <a:gd name="connsiteY3-40" fmla="*/ 1186339 h 1186339"/>
                <a:gd name="connsiteX0-41" fmla="*/ 0 w 1247249"/>
                <a:gd name="connsiteY0-42" fmla="*/ 1186339 h 1186339"/>
                <a:gd name="connsiteX1-43" fmla="*/ 1247249 w 1247249"/>
                <a:gd name="connsiteY1-44" fmla="*/ 0 h 1186339"/>
                <a:gd name="connsiteX2-45" fmla="*/ 1227858 w 1247249"/>
                <a:gd name="connsiteY2-46" fmla="*/ 634853 h 1186339"/>
                <a:gd name="connsiteX3-47" fmla="*/ 0 w 1247249"/>
                <a:gd name="connsiteY3-48" fmla="*/ 1186339 h 1186339"/>
                <a:gd name="connsiteX0-49" fmla="*/ 0 w 1247249"/>
                <a:gd name="connsiteY0-50" fmla="*/ 1186339 h 1186339"/>
                <a:gd name="connsiteX1-51" fmla="*/ 1247249 w 1247249"/>
                <a:gd name="connsiteY1-52" fmla="*/ 0 h 1186339"/>
                <a:gd name="connsiteX2-53" fmla="*/ 1227858 w 1247249"/>
                <a:gd name="connsiteY2-54" fmla="*/ 634853 h 1186339"/>
                <a:gd name="connsiteX3-55" fmla="*/ 0 w 1247249"/>
                <a:gd name="connsiteY3-56" fmla="*/ 1186339 h 1186339"/>
                <a:gd name="connsiteX0-57" fmla="*/ 0 w 1247249"/>
                <a:gd name="connsiteY0-58" fmla="*/ 1186339 h 1186339"/>
                <a:gd name="connsiteX1-59" fmla="*/ 1247249 w 1247249"/>
                <a:gd name="connsiteY1-60" fmla="*/ 0 h 1186339"/>
                <a:gd name="connsiteX2-61" fmla="*/ 1227858 w 1247249"/>
                <a:gd name="connsiteY2-62" fmla="*/ 634853 h 1186339"/>
                <a:gd name="connsiteX3-63" fmla="*/ 0 w 1247249"/>
                <a:gd name="connsiteY3-64" fmla="*/ 1186339 h 1186339"/>
                <a:gd name="connsiteX0-65" fmla="*/ 0 w 1247249"/>
                <a:gd name="connsiteY0-66" fmla="*/ 1186339 h 1186339"/>
                <a:gd name="connsiteX1-67" fmla="*/ 1247249 w 1247249"/>
                <a:gd name="connsiteY1-68" fmla="*/ 0 h 1186339"/>
                <a:gd name="connsiteX2-69" fmla="*/ 1227858 w 1247249"/>
                <a:gd name="connsiteY2-70" fmla="*/ 634853 h 1186339"/>
                <a:gd name="connsiteX3-71" fmla="*/ 0 w 1247249"/>
                <a:gd name="connsiteY3-72" fmla="*/ 1186339 h 1186339"/>
                <a:gd name="connsiteX0-73" fmla="*/ 0 w 1247249"/>
                <a:gd name="connsiteY0-74" fmla="*/ 1186339 h 1186339"/>
                <a:gd name="connsiteX1-75" fmla="*/ 1247249 w 1247249"/>
                <a:gd name="connsiteY1-76" fmla="*/ 0 h 1186339"/>
                <a:gd name="connsiteX2-77" fmla="*/ 1227858 w 1247249"/>
                <a:gd name="connsiteY2-78" fmla="*/ 634853 h 1186339"/>
                <a:gd name="connsiteX3-79" fmla="*/ 0 w 1247249"/>
                <a:gd name="connsiteY3-80" fmla="*/ 1186339 h 1186339"/>
                <a:gd name="connsiteX0-81" fmla="*/ 0 w 1247249"/>
                <a:gd name="connsiteY0-82" fmla="*/ 1186339 h 1186339"/>
                <a:gd name="connsiteX1-83" fmla="*/ 1247249 w 1247249"/>
                <a:gd name="connsiteY1-84" fmla="*/ 0 h 1186339"/>
                <a:gd name="connsiteX2-85" fmla="*/ 1227858 w 1247249"/>
                <a:gd name="connsiteY2-86" fmla="*/ 634853 h 1186339"/>
                <a:gd name="connsiteX3-87" fmla="*/ 0 w 1247249"/>
                <a:gd name="connsiteY3-88" fmla="*/ 1186339 h 1186339"/>
                <a:gd name="connsiteX0-89" fmla="*/ 0 w 1247249"/>
                <a:gd name="connsiteY0-90" fmla="*/ 1186339 h 1186339"/>
                <a:gd name="connsiteX1-91" fmla="*/ 1247249 w 1247249"/>
                <a:gd name="connsiteY1-92" fmla="*/ 0 h 1186339"/>
                <a:gd name="connsiteX2-93" fmla="*/ 1227858 w 1247249"/>
                <a:gd name="connsiteY2-94" fmla="*/ 634853 h 1186339"/>
                <a:gd name="connsiteX3-95" fmla="*/ 0 w 1247249"/>
                <a:gd name="connsiteY3-96" fmla="*/ 1186339 h 1186339"/>
                <a:gd name="connsiteX0-97" fmla="*/ 0 w 1247249"/>
                <a:gd name="connsiteY0-98" fmla="*/ 1186339 h 1186339"/>
                <a:gd name="connsiteX1-99" fmla="*/ 1247249 w 1247249"/>
                <a:gd name="connsiteY1-100" fmla="*/ 0 h 1186339"/>
                <a:gd name="connsiteX2-101" fmla="*/ 1231416 w 1247249"/>
                <a:gd name="connsiteY2-102" fmla="*/ 638411 h 1186339"/>
                <a:gd name="connsiteX3-103" fmla="*/ 0 w 1247249"/>
                <a:gd name="connsiteY3-104" fmla="*/ 1186339 h 1186339"/>
                <a:gd name="connsiteX0-105" fmla="*/ 0 w 1247249"/>
                <a:gd name="connsiteY0-106" fmla="*/ 1186339 h 1186339"/>
                <a:gd name="connsiteX1-107" fmla="*/ 1247249 w 1247249"/>
                <a:gd name="connsiteY1-108" fmla="*/ 0 h 1186339"/>
                <a:gd name="connsiteX2-109" fmla="*/ 1231416 w 1247249"/>
                <a:gd name="connsiteY2-110" fmla="*/ 638411 h 1186339"/>
                <a:gd name="connsiteX3-111" fmla="*/ 0 w 1247249"/>
                <a:gd name="connsiteY3-112" fmla="*/ 1186339 h 1186339"/>
                <a:gd name="connsiteX0-113" fmla="*/ 0 w 1247249"/>
                <a:gd name="connsiteY0-114" fmla="*/ 1186339 h 1186339"/>
                <a:gd name="connsiteX1-115" fmla="*/ 1247249 w 1247249"/>
                <a:gd name="connsiteY1-116" fmla="*/ 0 h 1186339"/>
                <a:gd name="connsiteX2-117" fmla="*/ 1231416 w 1247249"/>
                <a:gd name="connsiteY2-118" fmla="*/ 638411 h 1186339"/>
                <a:gd name="connsiteX3-119" fmla="*/ 0 w 1247249"/>
                <a:gd name="connsiteY3-120" fmla="*/ 1186339 h 1186339"/>
                <a:gd name="connsiteX0-121" fmla="*/ 0 w 1240133"/>
                <a:gd name="connsiteY0-122" fmla="*/ 652643 h 652643"/>
                <a:gd name="connsiteX1-123" fmla="*/ 1240133 w 1240133"/>
                <a:gd name="connsiteY1-124" fmla="*/ 0 h 652643"/>
                <a:gd name="connsiteX2-125" fmla="*/ 1224300 w 1240133"/>
                <a:gd name="connsiteY2-126" fmla="*/ 638411 h 652643"/>
                <a:gd name="connsiteX3-127" fmla="*/ 0 w 1240133"/>
                <a:gd name="connsiteY3-128" fmla="*/ 652643 h 652643"/>
                <a:gd name="connsiteX0-129" fmla="*/ 0 w 1233017"/>
                <a:gd name="connsiteY0-130" fmla="*/ 629932 h 629932"/>
                <a:gd name="connsiteX1-131" fmla="*/ 1233017 w 1233017"/>
                <a:gd name="connsiteY1-132" fmla="*/ 9311 h 629932"/>
                <a:gd name="connsiteX2-133" fmla="*/ 1224300 w 1233017"/>
                <a:gd name="connsiteY2-134" fmla="*/ 615700 h 629932"/>
                <a:gd name="connsiteX3-135" fmla="*/ 0 w 1233017"/>
                <a:gd name="connsiteY3-136" fmla="*/ 629932 h 629932"/>
                <a:gd name="connsiteX0-137" fmla="*/ 0 w 1233017"/>
                <a:gd name="connsiteY0-138" fmla="*/ 629932 h 644164"/>
                <a:gd name="connsiteX1-139" fmla="*/ 1233017 w 1233017"/>
                <a:gd name="connsiteY1-140" fmla="*/ 9311 h 644164"/>
                <a:gd name="connsiteX2-141" fmla="*/ 1224300 w 1233017"/>
                <a:gd name="connsiteY2-142" fmla="*/ 644164 h 644164"/>
                <a:gd name="connsiteX3-143" fmla="*/ 0 w 1233017"/>
                <a:gd name="connsiteY3-144" fmla="*/ 629932 h 644164"/>
                <a:gd name="connsiteX0-145" fmla="*/ 0 w 1233017"/>
                <a:gd name="connsiteY0-146" fmla="*/ 629932 h 644164"/>
                <a:gd name="connsiteX1-147" fmla="*/ 1233017 w 1233017"/>
                <a:gd name="connsiteY1-148" fmla="*/ 9311 h 644164"/>
                <a:gd name="connsiteX2-149" fmla="*/ 1224300 w 1233017"/>
                <a:gd name="connsiteY2-150" fmla="*/ 644164 h 644164"/>
                <a:gd name="connsiteX3-151" fmla="*/ 0 w 1233017"/>
                <a:gd name="connsiteY3-152" fmla="*/ 629932 h 644164"/>
                <a:gd name="connsiteX0-153" fmla="*/ 0 w 1233017"/>
                <a:gd name="connsiteY0-154" fmla="*/ 629932 h 644164"/>
                <a:gd name="connsiteX1-155" fmla="*/ 1233017 w 1233017"/>
                <a:gd name="connsiteY1-156" fmla="*/ 9311 h 644164"/>
                <a:gd name="connsiteX2-157" fmla="*/ 1224300 w 1233017"/>
                <a:gd name="connsiteY2-158" fmla="*/ 644164 h 644164"/>
                <a:gd name="connsiteX3-159" fmla="*/ 0 w 1233017"/>
                <a:gd name="connsiteY3-160" fmla="*/ 629932 h 644164"/>
                <a:gd name="connsiteX0-161" fmla="*/ 0 w 1233017"/>
                <a:gd name="connsiteY0-162" fmla="*/ 629932 h 640606"/>
                <a:gd name="connsiteX1-163" fmla="*/ 1233017 w 1233017"/>
                <a:gd name="connsiteY1-164" fmla="*/ 9311 h 640606"/>
                <a:gd name="connsiteX2-165" fmla="*/ 1227858 w 1233017"/>
                <a:gd name="connsiteY2-166" fmla="*/ 640606 h 640606"/>
                <a:gd name="connsiteX3-167" fmla="*/ 0 w 1233017"/>
                <a:gd name="connsiteY3-168" fmla="*/ 629932 h 640606"/>
                <a:gd name="connsiteX0-169" fmla="*/ 0 w 1225901"/>
                <a:gd name="connsiteY0-170" fmla="*/ 632363 h 639479"/>
                <a:gd name="connsiteX1-171" fmla="*/ 1225901 w 1225901"/>
                <a:gd name="connsiteY1-172" fmla="*/ 8184 h 639479"/>
                <a:gd name="connsiteX2-173" fmla="*/ 1220742 w 1225901"/>
                <a:gd name="connsiteY2-174" fmla="*/ 639479 h 639479"/>
                <a:gd name="connsiteX3-175" fmla="*/ 0 w 1225901"/>
                <a:gd name="connsiteY3-176" fmla="*/ 632363 h 639479"/>
                <a:gd name="connsiteX0-177" fmla="*/ 0 w 1225901"/>
                <a:gd name="connsiteY0-178" fmla="*/ 624179 h 631295"/>
                <a:gd name="connsiteX1-179" fmla="*/ 1225901 w 1225901"/>
                <a:gd name="connsiteY1-180" fmla="*/ 0 h 631295"/>
                <a:gd name="connsiteX2-181" fmla="*/ 1220742 w 1225901"/>
                <a:gd name="connsiteY2-182" fmla="*/ 631295 h 631295"/>
                <a:gd name="connsiteX3-183" fmla="*/ 0 w 1225901"/>
                <a:gd name="connsiteY3-184" fmla="*/ 624179 h 631295"/>
                <a:gd name="connsiteX0-185" fmla="*/ 0 w 1225901"/>
                <a:gd name="connsiteY0-186" fmla="*/ 624179 h 631295"/>
                <a:gd name="connsiteX1-187" fmla="*/ 1225901 w 1225901"/>
                <a:gd name="connsiteY1-188" fmla="*/ 0 h 631295"/>
                <a:gd name="connsiteX2-189" fmla="*/ 1220742 w 1225901"/>
                <a:gd name="connsiteY2-190" fmla="*/ 631295 h 631295"/>
                <a:gd name="connsiteX3-191" fmla="*/ 0 w 1225901"/>
                <a:gd name="connsiteY3-192" fmla="*/ 624179 h 631295"/>
                <a:gd name="connsiteX0-193" fmla="*/ 0 w 1225901"/>
                <a:gd name="connsiteY0-194" fmla="*/ 624179 h 631295"/>
                <a:gd name="connsiteX1-195" fmla="*/ 1225901 w 1225901"/>
                <a:gd name="connsiteY1-196" fmla="*/ 0 h 631295"/>
                <a:gd name="connsiteX2-197" fmla="*/ 1220742 w 1225901"/>
                <a:gd name="connsiteY2-198" fmla="*/ 631295 h 631295"/>
                <a:gd name="connsiteX3-199" fmla="*/ 0 w 1225901"/>
                <a:gd name="connsiteY3-200" fmla="*/ 624179 h 631295"/>
                <a:gd name="connsiteX0-201" fmla="*/ 0 w 1225901"/>
                <a:gd name="connsiteY0-202" fmla="*/ 624179 h 631295"/>
                <a:gd name="connsiteX1-203" fmla="*/ 1225901 w 1225901"/>
                <a:gd name="connsiteY1-204" fmla="*/ 0 h 631295"/>
                <a:gd name="connsiteX2-205" fmla="*/ 1220742 w 1225901"/>
                <a:gd name="connsiteY2-206" fmla="*/ 631295 h 631295"/>
                <a:gd name="connsiteX3-207" fmla="*/ 0 w 1225901"/>
                <a:gd name="connsiteY3-208" fmla="*/ 624179 h 631295"/>
                <a:gd name="connsiteX0-209" fmla="*/ 0 w 1218785"/>
                <a:gd name="connsiteY0-210" fmla="*/ 631295 h 631295"/>
                <a:gd name="connsiteX1-211" fmla="*/ 1218785 w 1218785"/>
                <a:gd name="connsiteY1-212" fmla="*/ 0 h 631295"/>
                <a:gd name="connsiteX2-213" fmla="*/ 1213626 w 1218785"/>
                <a:gd name="connsiteY2-214" fmla="*/ 631295 h 631295"/>
                <a:gd name="connsiteX3-215" fmla="*/ 0 w 1218785"/>
                <a:gd name="connsiteY3-216" fmla="*/ 631295 h 631295"/>
                <a:gd name="connsiteX0-217" fmla="*/ 0 w 1229459"/>
                <a:gd name="connsiteY0-218" fmla="*/ 631295 h 631295"/>
                <a:gd name="connsiteX1-219" fmla="*/ 1229459 w 1229459"/>
                <a:gd name="connsiteY1-220" fmla="*/ 0 h 631295"/>
                <a:gd name="connsiteX2-221" fmla="*/ 1224300 w 1229459"/>
                <a:gd name="connsiteY2-222" fmla="*/ 631295 h 631295"/>
                <a:gd name="connsiteX3-223" fmla="*/ 0 w 1229459"/>
                <a:gd name="connsiteY3-224" fmla="*/ 631295 h 631295"/>
                <a:gd name="connsiteX0-225" fmla="*/ 0 w 1231416"/>
                <a:gd name="connsiteY0-226" fmla="*/ 631295 h 634853"/>
                <a:gd name="connsiteX1-227" fmla="*/ 1229459 w 1231416"/>
                <a:gd name="connsiteY1-228" fmla="*/ 0 h 634853"/>
                <a:gd name="connsiteX2-229" fmla="*/ 1231416 w 1231416"/>
                <a:gd name="connsiteY2-230" fmla="*/ 634853 h 634853"/>
                <a:gd name="connsiteX3-231" fmla="*/ 0 w 1231416"/>
                <a:gd name="connsiteY3-232" fmla="*/ 631295 h 634853"/>
                <a:gd name="connsiteX0-233" fmla="*/ 0 w 1234974"/>
                <a:gd name="connsiteY0-234" fmla="*/ 634853 h 634853"/>
                <a:gd name="connsiteX1-235" fmla="*/ 1233017 w 1234974"/>
                <a:gd name="connsiteY1-236" fmla="*/ 0 h 634853"/>
                <a:gd name="connsiteX2-237" fmla="*/ 1234974 w 1234974"/>
                <a:gd name="connsiteY2-238" fmla="*/ 634853 h 634853"/>
                <a:gd name="connsiteX3-239" fmla="*/ 0 w 1234974"/>
                <a:gd name="connsiteY3-240" fmla="*/ 634853 h 634853"/>
              </a:gdLst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1234974" h="634853">
                  <a:moveTo>
                    <a:pt x="0" y="634853"/>
                  </a:moveTo>
                  <a:cubicBezTo>
                    <a:pt x="291221" y="118435"/>
                    <a:pt x="835057" y="509"/>
                    <a:pt x="1233017" y="0"/>
                  </a:cubicBezTo>
                  <a:cubicBezTo>
                    <a:pt x="1041538" y="225850"/>
                    <a:pt x="1084887" y="423235"/>
                    <a:pt x="1234974" y="634853"/>
                  </a:cubicBezTo>
                  <a:lnTo>
                    <a:pt x="0" y="634853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8" name="等腰三角形 5"/>
            <p:cNvSpPr/>
            <p:nvPr/>
          </p:nvSpPr>
          <p:spPr>
            <a:xfrm flipV="1">
              <a:off x="1619671" y="3356824"/>
              <a:ext cx="1247249" cy="1186340"/>
            </a:xfrm>
            <a:custGeom>
              <a:gdLst>
                <a:gd name="connsiteX0" fmla="*/ 0 w 936104"/>
                <a:gd name="connsiteY0" fmla="*/ 432048 h 432048"/>
                <a:gd name="connsiteX1" fmla="*/ 468052 w 936104"/>
                <a:gd name="connsiteY1" fmla="*/ 0 h 432048"/>
                <a:gd name="connsiteX2" fmla="*/ 936104 w 936104"/>
                <a:gd name="connsiteY2" fmla="*/ 432048 h 432048"/>
                <a:gd name="connsiteX3" fmla="*/ 0 w 936104"/>
                <a:gd name="connsiteY3" fmla="*/ 432048 h 432048"/>
                <a:gd name="connsiteX0-1" fmla="*/ 0 w 2405548"/>
                <a:gd name="connsiteY0-2" fmla="*/ 553019 h 553019"/>
                <a:gd name="connsiteX1-3" fmla="*/ 1937496 w 2405548"/>
                <a:gd name="connsiteY1-4" fmla="*/ 0 h 553019"/>
                <a:gd name="connsiteX2-5" fmla="*/ 2405548 w 2405548"/>
                <a:gd name="connsiteY2-6" fmla="*/ 432048 h 553019"/>
                <a:gd name="connsiteX3-7" fmla="*/ 0 w 2405548"/>
                <a:gd name="connsiteY3-8" fmla="*/ 553019 h 553019"/>
                <a:gd name="connsiteX0-9" fmla="*/ 0 w 2405548"/>
                <a:gd name="connsiteY0-10" fmla="*/ 1186339 h 1186339"/>
                <a:gd name="connsiteX1-11" fmla="*/ 1247249 w 2405548"/>
                <a:gd name="connsiteY1-12" fmla="*/ 0 h 1186339"/>
                <a:gd name="connsiteX2-13" fmla="*/ 2405548 w 2405548"/>
                <a:gd name="connsiteY2-14" fmla="*/ 1065368 h 1186339"/>
                <a:gd name="connsiteX3-15" fmla="*/ 0 w 2405548"/>
                <a:gd name="connsiteY3-16" fmla="*/ 1186339 h 1186339"/>
                <a:gd name="connsiteX0-17" fmla="*/ 0 w 1247249"/>
                <a:gd name="connsiteY0-18" fmla="*/ 1186339 h 1186339"/>
                <a:gd name="connsiteX1-19" fmla="*/ 1247249 w 1247249"/>
                <a:gd name="connsiteY1-20" fmla="*/ 0 h 1186339"/>
                <a:gd name="connsiteX2-21" fmla="*/ 1227858 w 1247249"/>
                <a:gd name="connsiteY2-22" fmla="*/ 634853 h 1186339"/>
                <a:gd name="connsiteX3-23" fmla="*/ 0 w 1247249"/>
                <a:gd name="connsiteY3-24" fmla="*/ 1186339 h 1186339"/>
                <a:gd name="connsiteX0-25" fmla="*/ 0 w 1247249"/>
                <a:gd name="connsiteY0-26" fmla="*/ 1186339 h 1186339"/>
                <a:gd name="connsiteX1-27" fmla="*/ 1247249 w 1247249"/>
                <a:gd name="connsiteY1-28" fmla="*/ 0 h 1186339"/>
                <a:gd name="connsiteX2-29" fmla="*/ 1227858 w 1247249"/>
                <a:gd name="connsiteY2-30" fmla="*/ 634853 h 1186339"/>
                <a:gd name="connsiteX3-31" fmla="*/ 0 w 1247249"/>
                <a:gd name="connsiteY3-32" fmla="*/ 1186339 h 1186339"/>
                <a:gd name="connsiteX0-33" fmla="*/ 0 w 1247249"/>
                <a:gd name="connsiteY0-34" fmla="*/ 1186339 h 1186339"/>
                <a:gd name="connsiteX1-35" fmla="*/ 1247249 w 1247249"/>
                <a:gd name="connsiteY1-36" fmla="*/ 0 h 1186339"/>
                <a:gd name="connsiteX2-37" fmla="*/ 1227858 w 1247249"/>
                <a:gd name="connsiteY2-38" fmla="*/ 634853 h 1186339"/>
                <a:gd name="connsiteX3-39" fmla="*/ 0 w 1247249"/>
                <a:gd name="connsiteY3-40" fmla="*/ 1186339 h 1186339"/>
                <a:gd name="connsiteX0-41" fmla="*/ 0 w 1247249"/>
                <a:gd name="connsiteY0-42" fmla="*/ 1186339 h 1186339"/>
                <a:gd name="connsiteX1-43" fmla="*/ 1247249 w 1247249"/>
                <a:gd name="connsiteY1-44" fmla="*/ 0 h 1186339"/>
                <a:gd name="connsiteX2-45" fmla="*/ 1227858 w 1247249"/>
                <a:gd name="connsiteY2-46" fmla="*/ 634853 h 1186339"/>
                <a:gd name="connsiteX3-47" fmla="*/ 0 w 1247249"/>
                <a:gd name="connsiteY3-48" fmla="*/ 1186339 h 1186339"/>
                <a:gd name="connsiteX0-49" fmla="*/ 0 w 1247249"/>
                <a:gd name="connsiteY0-50" fmla="*/ 1186339 h 1186339"/>
                <a:gd name="connsiteX1-51" fmla="*/ 1247249 w 1247249"/>
                <a:gd name="connsiteY1-52" fmla="*/ 0 h 1186339"/>
                <a:gd name="connsiteX2-53" fmla="*/ 1227858 w 1247249"/>
                <a:gd name="connsiteY2-54" fmla="*/ 634853 h 1186339"/>
                <a:gd name="connsiteX3-55" fmla="*/ 0 w 1247249"/>
                <a:gd name="connsiteY3-56" fmla="*/ 1186339 h 1186339"/>
                <a:gd name="connsiteX0-57" fmla="*/ 0 w 1247249"/>
                <a:gd name="connsiteY0-58" fmla="*/ 1186339 h 1186339"/>
                <a:gd name="connsiteX1-59" fmla="*/ 1247249 w 1247249"/>
                <a:gd name="connsiteY1-60" fmla="*/ 0 h 1186339"/>
                <a:gd name="connsiteX2-61" fmla="*/ 1227858 w 1247249"/>
                <a:gd name="connsiteY2-62" fmla="*/ 634853 h 1186339"/>
                <a:gd name="connsiteX3-63" fmla="*/ 0 w 1247249"/>
                <a:gd name="connsiteY3-64" fmla="*/ 1186339 h 1186339"/>
                <a:gd name="connsiteX0-65" fmla="*/ 0 w 1247249"/>
                <a:gd name="connsiteY0-66" fmla="*/ 1186339 h 1186339"/>
                <a:gd name="connsiteX1-67" fmla="*/ 1247249 w 1247249"/>
                <a:gd name="connsiteY1-68" fmla="*/ 0 h 1186339"/>
                <a:gd name="connsiteX2-69" fmla="*/ 1227858 w 1247249"/>
                <a:gd name="connsiteY2-70" fmla="*/ 634853 h 1186339"/>
                <a:gd name="connsiteX3-71" fmla="*/ 0 w 1247249"/>
                <a:gd name="connsiteY3-72" fmla="*/ 1186339 h 1186339"/>
                <a:gd name="connsiteX0-73" fmla="*/ 0 w 1247249"/>
                <a:gd name="connsiteY0-74" fmla="*/ 1186339 h 1186339"/>
                <a:gd name="connsiteX1-75" fmla="*/ 1247249 w 1247249"/>
                <a:gd name="connsiteY1-76" fmla="*/ 0 h 1186339"/>
                <a:gd name="connsiteX2-77" fmla="*/ 1227858 w 1247249"/>
                <a:gd name="connsiteY2-78" fmla="*/ 634853 h 1186339"/>
                <a:gd name="connsiteX3-79" fmla="*/ 0 w 1247249"/>
                <a:gd name="connsiteY3-80" fmla="*/ 1186339 h 1186339"/>
                <a:gd name="connsiteX0-81" fmla="*/ 0 w 1247249"/>
                <a:gd name="connsiteY0-82" fmla="*/ 1186339 h 1186339"/>
                <a:gd name="connsiteX1-83" fmla="*/ 1247249 w 1247249"/>
                <a:gd name="connsiteY1-84" fmla="*/ 0 h 1186339"/>
                <a:gd name="connsiteX2-85" fmla="*/ 1227858 w 1247249"/>
                <a:gd name="connsiteY2-86" fmla="*/ 634853 h 1186339"/>
                <a:gd name="connsiteX3-87" fmla="*/ 0 w 1247249"/>
                <a:gd name="connsiteY3-88" fmla="*/ 1186339 h 1186339"/>
                <a:gd name="connsiteX0-89" fmla="*/ 0 w 1247249"/>
                <a:gd name="connsiteY0-90" fmla="*/ 1186339 h 1186339"/>
                <a:gd name="connsiteX1-91" fmla="*/ 1247249 w 1247249"/>
                <a:gd name="connsiteY1-92" fmla="*/ 0 h 1186339"/>
                <a:gd name="connsiteX2-93" fmla="*/ 1227858 w 1247249"/>
                <a:gd name="connsiteY2-94" fmla="*/ 634853 h 1186339"/>
                <a:gd name="connsiteX3-95" fmla="*/ 0 w 1247249"/>
                <a:gd name="connsiteY3-96" fmla="*/ 1186339 h 1186339"/>
                <a:gd name="connsiteX0-97" fmla="*/ 0 w 1247249"/>
                <a:gd name="connsiteY0-98" fmla="*/ 1186339 h 1186339"/>
                <a:gd name="connsiteX1-99" fmla="*/ 1247249 w 1247249"/>
                <a:gd name="connsiteY1-100" fmla="*/ 0 h 1186339"/>
                <a:gd name="connsiteX2-101" fmla="*/ 1231416 w 1247249"/>
                <a:gd name="connsiteY2-102" fmla="*/ 638411 h 1186339"/>
                <a:gd name="connsiteX3-103" fmla="*/ 0 w 1247249"/>
                <a:gd name="connsiteY3-104" fmla="*/ 1186339 h 1186339"/>
                <a:gd name="connsiteX0-105" fmla="*/ 0 w 1247249"/>
                <a:gd name="connsiteY0-106" fmla="*/ 1186339 h 1186339"/>
                <a:gd name="connsiteX1-107" fmla="*/ 1247249 w 1247249"/>
                <a:gd name="connsiteY1-108" fmla="*/ 0 h 1186339"/>
                <a:gd name="connsiteX2-109" fmla="*/ 1231416 w 1247249"/>
                <a:gd name="connsiteY2-110" fmla="*/ 638411 h 1186339"/>
                <a:gd name="connsiteX3-111" fmla="*/ 0 w 1247249"/>
                <a:gd name="connsiteY3-112" fmla="*/ 1186339 h 1186339"/>
                <a:gd name="connsiteX0-113" fmla="*/ 0 w 1247249"/>
                <a:gd name="connsiteY0-114" fmla="*/ 1186339 h 1186339"/>
                <a:gd name="connsiteX1-115" fmla="*/ 1247249 w 1247249"/>
                <a:gd name="connsiteY1-116" fmla="*/ 0 h 1186339"/>
                <a:gd name="connsiteX2-117" fmla="*/ 1231416 w 1247249"/>
                <a:gd name="connsiteY2-118" fmla="*/ 638411 h 1186339"/>
                <a:gd name="connsiteX3-119" fmla="*/ 0 w 1247249"/>
                <a:gd name="connsiteY3-120" fmla="*/ 1186339 h 1186339"/>
              </a:gdLst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1247249" h="1186339">
                  <a:moveTo>
                    <a:pt x="0" y="1186339"/>
                  </a:moveTo>
                  <a:cubicBezTo>
                    <a:pt x="177366" y="310566"/>
                    <a:pt x="852847" y="57437"/>
                    <a:pt x="1247249" y="0"/>
                  </a:cubicBezTo>
                  <a:cubicBezTo>
                    <a:pt x="1055770" y="225850"/>
                    <a:pt x="1081329" y="426793"/>
                    <a:pt x="1231416" y="638411"/>
                  </a:cubicBezTo>
                  <a:cubicBezTo>
                    <a:pt x="597978" y="633668"/>
                    <a:pt x="270525" y="877981"/>
                    <a:pt x="0" y="1186339"/>
                  </a:cubicBezTo>
                  <a:close/>
                </a:path>
              </a:pathLst>
            </a:custGeom>
            <a:solidFill>
              <a:srgbClr val="F584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9" name="圆角矩形 11"/>
            <p:cNvSpPr/>
            <p:nvPr/>
          </p:nvSpPr>
          <p:spPr>
            <a:xfrm>
              <a:off x="1331640" y="3079860"/>
              <a:ext cx="198918" cy="87624"/>
            </a:xfrm>
            <a:custGeom>
              <a:rect l="l" t="t" r="r" b="b"/>
              <a:pathLst>
                <a:path w="198918" h="87624">
                  <a:moveTo>
                    <a:pt x="43812" y="0"/>
                  </a:moveTo>
                  <a:lnTo>
                    <a:pt x="198918" y="0"/>
                  </a:lnTo>
                  <a:lnTo>
                    <a:pt x="198918" y="87624"/>
                  </a:lnTo>
                  <a:lnTo>
                    <a:pt x="43812" y="87624"/>
                  </a:lnTo>
                  <a:cubicBezTo>
                    <a:pt x="19615" y="87624"/>
                    <a:pt x="0" y="68009"/>
                    <a:pt x="0" y="43812"/>
                  </a:cubicBezTo>
                  <a:cubicBezTo>
                    <a:pt x="0" y="19615"/>
                    <a:pt x="19615" y="0"/>
                    <a:pt x="43812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40" name="空心弧 15"/>
            <p:cNvSpPr/>
            <p:nvPr/>
          </p:nvSpPr>
          <p:spPr>
            <a:xfrm rot="5400000">
              <a:off x="3312321" y="2346812"/>
              <a:ext cx="509372" cy="1121419"/>
            </a:xfrm>
            <a:custGeom>
              <a:rect l="l" t="t" r="r" b="b"/>
              <a:pathLst>
                <a:path w="509372" h="1121419">
                  <a:moveTo>
                    <a:pt x="507512" y="1121419"/>
                  </a:moveTo>
                  <a:lnTo>
                    <a:pt x="509372" y="1119300"/>
                  </a:lnTo>
                  <a:lnTo>
                    <a:pt x="509372" y="1121419"/>
                  </a:lnTo>
                  <a:close/>
                  <a:moveTo>
                    <a:pt x="430106" y="1116802"/>
                  </a:moveTo>
                  <a:lnTo>
                    <a:pt x="434159" y="1121419"/>
                  </a:lnTo>
                  <a:lnTo>
                    <a:pt x="430599" y="1121419"/>
                  </a:lnTo>
                  <a:cubicBezTo>
                    <a:pt x="430325" y="1119896"/>
                    <a:pt x="430214" y="1118353"/>
                    <a:pt x="430106" y="1116802"/>
                  </a:cubicBezTo>
                  <a:close/>
                  <a:moveTo>
                    <a:pt x="0" y="259419"/>
                  </a:moveTo>
                  <a:lnTo>
                    <a:pt x="832" y="257324"/>
                  </a:lnTo>
                  <a:lnTo>
                    <a:pt x="0" y="257324"/>
                  </a:lnTo>
                  <a:cubicBezTo>
                    <a:pt x="0" y="161091"/>
                    <a:pt x="53696" y="72900"/>
                    <a:pt x="139188" y="28721"/>
                  </a:cubicBezTo>
                  <a:cubicBezTo>
                    <a:pt x="224680" y="-15459"/>
                    <a:pt x="327679" y="-8244"/>
                    <a:pt x="406177" y="47423"/>
                  </a:cubicBezTo>
                  <a:cubicBezTo>
                    <a:pt x="466571" y="90252"/>
                    <a:pt x="504696" y="156253"/>
                    <a:pt x="509372" y="227993"/>
                  </a:cubicBezTo>
                  <a:lnTo>
                    <a:pt x="509372" y="1073841"/>
                  </a:lnTo>
                  <a:cubicBezTo>
                    <a:pt x="502538" y="1059565"/>
                    <a:pt x="487753" y="1050433"/>
                    <a:pt x="470835" y="1050433"/>
                  </a:cubicBezTo>
                  <a:cubicBezTo>
                    <a:pt x="451854" y="1050433"/>
                    <a:pt x="435559" y="1061928"/>
                    <a:pt x="428567" y="1078352"/>
                  </a:cubicBezTo>
                  <a:cubicBezTo>
                    <a:pt x="427251" y="1065847"/>
                    <a:pt x="427023" y="1052948"/>
                    <a:pt x="427023" y="1039779"/>
                  </a:cubicBezTo>
                  <a:lnTo>
                    <a:pt x="427023" y="281216"/>
                  </a:lnTo>
                  <a:lnTo>
                    <a:pt x="427023" y="281216"/>
                  </a:lnTo>
                  <a:lnTo>
                    <a:pt x="427023" y="236015"/>
                  </a:lnTo>
                  <a:lnTo>
                    <a:pt x="426558" y="236015"/>
                  </a:lnTo>
                  <a:cubicBezTo>
                    <a:pt x="420904" y="189157"/>
                    <a:pt x="395728" y="146071"/>
                    <a:pt x="356132" y="117992"/>
                  </a:cubicBezTo>
                  <a:cubicBezTo>
                    <a:pt x="304025" y="81040"/>
                    <a:pt x="235655" y="76251"/>
                    <a:pt x="178905" y="105577"/>
                  </a:cubicBezTo>
                  <a:cubicBezTo>
                    <a:pt x="122253" y="134854"/>
                    <a:pt x="86634" y="193244"/>
                    <a:pt x="86558" y="256996"/>
                  </a:cubicBezTo>
                  <a:cubicBezTo>
                    <a:pt x="87499" y="257768"/>
                    <a:pt x="87520" y="258591"/>
                    <a:pt x="87520" y="259419"/>
                  </a:cubicBezTo>
                  <a:cubicBezTo>
                    <a:pt x="87520" y="284619"/>
                    <a:pt x="67928" y="305047"/>
                    <a:pt x="43760" y="305047"/>
                  </a:cubicBezTo>
                  <a:cubicBezTo>
                    <a:pt x="19592" y="305047"/>
                    <a:pt x="0" y="284619"/>
                    <a:pt x="0" y="259419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cxnSp>
        <p:nvCxnSpPr>
          <p:cNvPr id="46" name="直接连接符 45" title="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3" title=""/>
          <p:cNvSpPr txBox="1">
            <a:spLocks noChangeArrowheads="1"/>
          </p:cNvSpPr>
          <p:nvPr/>
        </p:nvSpPr>
        <p:spPr bwMode="auto">
          <a:xfrm>
            <a:off x="2590165" y="189230"/>
            <a:ext cx="494411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了解</a:t>
            </a:r>
            <a:r>
              <a:rPr lang="en-US" altLang="zh-CN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Markdown</a:t>
            </a:r>
            <a:r>
              <a:rPr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标记语言</a:t>
            </a:r>
            <a:endParaRPr lang="zh-CN" altLang="en-US" sz="2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48" name="燕尾形 47" title="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9" name="TextBox 7" title=""/>
          <p:cNvSpPr txBox="1"/>
          <p:nvPr/>
        </p:nvSpPr>
        <p:spPr>
          <a:xfrm>
            <a:off x="190550" y="180723"/>
            <a:ext cx="1457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chemeClr val="tx2"/>
                </a:solidFill>
                <a:latin typeface="Eras Bold ITC" panose="020b0907030504020204" pitchFamily="34" charset="0"/>
                <a:ea typeface="微软雅黑" panose="020b0503020204020204" pitchFamily="34" charset="-122"/>
              </a:rPr>
              <a:t>LOGO</a:t>
            </a:r>
            <a:endParaRPr lang="zh-CN" altLang="en-US" sz="3200">
              <a:solidFill>
                <a:schemeClr val="tx2"/>
              </a:solidFill>
              <a:latin typeface="Eras Bold ITC" panose="020b0907030504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文本框 1" title=""/>
          <p:cNvSpPr txBox="1"/>
          <p:nvPr/>
        </p:nvSpPr>
        <p:spPr>
          <a:xfrm>
            <a:off x="1198245" y="1231265"/>
            <a:ext cx="10132060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Markdown</a:t>
            </a:r>
            <a:r>
              <a:rPr lang="zh-CN" altLang="en-US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文件可导出为文档、图片、网页、</a:t>
            </a:r>
            <a:r>
              <a:rPr lang="en-US" altLang="zh-CN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PDF</a:t>
            </a:r>
            <a:r>
              <a:rPr lang="zh-CN" altLang="en-US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、演示文稿等格式。导出为哪种格式，取决于发布信息的需要。</a:t>
            </a:r>
            <a:endParaRPr lang="zh-CN" altLang="en-US" b="1"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  <p:graphicFrame>
        <p:nvGraphicFramePr>
          <p:cNvPr id="3" name="表格 2" title="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1270000" y="2421255"/>
          <a:ext cx="6488430" cy="32804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62810"/>
                <a:gridCol w="2162810"/>
                <a:gridCol w="2162810"/>
              </a:tblGrid>
              <a:tr h="46863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信息发布方式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适用场景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局限性</a:t>
                      </a:r>
                      <a:endParaRPr lang="zh-CN" altLang="en-US"/>
                    </a:p>
                  </a:txBody>
                  <a:tcPr anchor="ctr"/>
                </a:tc>
              </a:tr>
              <a:tr h="46863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口头宣讲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</a:tr>
              <a:tr h="46863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书籍杂志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</a:tr>
              <a:tr h="46863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100"/>
                        <a:t>电子小</a:t>
                      </a:r>
                      <a:r>
                        <a:rPr lang="en-US" altLang="zh-CN" sz="2100"/>
                        <a:t> </a:t>
                      </a:r>
                      <a:r>
                        <a:rPr lang="zh-CN" altLang="en-US" sz="2100"/>
                        <a:t>报</a:t>
                      </a:r>
                      <a:endParaRPr lang="zh-CN" altLang="en-US" sz="2100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</a:tr>
              <a:tr h="46863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演示文稿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</a:tr>
              <a:tr h="46863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音频视频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</a:tr>
              <a:tr h="46863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网络网页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文本框 3" title=""/>
          <p:cNvSpPr txBox="1"/>
          <p:nvPr/>
        </p:nvSpPr>
        <p:spPr>
          <a:xfrm>
            <a:off x="1184275" y="6021705"/>
            <a:ext cx="6782435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/>
              <a:t>    </a:t>
            </a:r>
            <a:r>
              <a:rPr lang="zh-CN" altLang="en-US" b="1"/>
              <a:t>如何将这些内容制作成网页呢？</a:t>
            </a:r>
            <a:endParaRPr lang="zh-CN" altLang="en-US" b="1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8" name="直接连接符 17" title="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43" title="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点击此处添加标题内容</a:t>
            </a:r>
            <a:endParaRPr lang="en-US" altLang="zh-CN" sz="2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20" name="燕尾形 19" title="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1" name="TextBox 7" title=""/>
          <p:cNvSpPr txBox="1"/>
          <p:nvPr/>
        </p:nvSpPr>
        <p:spPr>
          <a:xfrm>
            <a:off x="190550" y="180723"/>
            <a:ext cx="1457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chemeClr val="tx2"/>
                </a:solidFill>
                <a:latin typeface="Eras Bold ITC" panose="020b0907030504020204" pitchFamily="34" charset="0"/>
                <a:ea typeface="微软雅黑" panose="020b0503020204020204" pitchFamily="34" charset="-122"/>
              </a:rPr>
              <a:t>LOGO</a:t>
            </a:r>
            <a:endParaRPr lang="zh-CN" altLang="en-US" sz="3200">
              <a:solidFill>
                <a:schemeClr val="tx2"/>
              </a:solidFill>
              <a:latin typeface="Eras Bold ITC" panose="020b0907030504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" name="图片 3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55" y="2205355"/>
            <a:ext cx="1285875" cy="2646045"/>
          </a:xfrm>
          <a:prstGeom prst="rect">
            <a:avLst/>
          </a:prstGeom>
        </p:spPr>
      </p:pic>
      <p:sp>
        <p:nvSpPr>
          <p:cNvPr id="3" name="云形 2" title=""/>
          <p:cNvSpPr/>
          <p:nvPr/>
        </p:nvSpPr>
        <p:spPr>
          <a:xfrm>
            <a:off x="2350135" y="1926590"/>
            <a:ext cx="4493895" cy="3204210"/>
          </a:xfrm>
          <a:prstGeom prst="cloud">
            <a:avLst/>
          </a:prstGeom>
        </p:spPr>
        <p:style>
          <a:lnRef idx="0">
            <a:srgbClr val="FFFFFF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  <a:r>
              <a:rPr lang="en-US" altLang="zh-CN" b="1"/>
              <a:t> </a:t>
            </a:r>
            <a:r>
              <a:rPr lang="zh-CN" altLang="en-US" b="1"/>
              <a:t>制作网页的专业工具有很多，我们来学习</a:t>
            </a:r>
            <a:r>
              <a:rPr lang="en-US" altLang="zh-CN" b="1"/>
              <a:t>Markdown</a:t>
            </a:r>
            <a:r>
              <a:rPr lang="zh-CN" altLang="en-US" b="1"/>
              <a:t>标记语言，用它可生成内容丰富的网页。</a:t>
            </a:r>
            <a:endParaRPr lang="zh-CN" altLang="en-US" b="1"/>
          </a:p>
        </p:txBody>
      </p:sp>
      <p:sp>
        <p:nvSpPr>
          <p:cNvPr id="5" name="文本框 4" title=""/>
          <p:cNvSpPr txBox="1"/>
          <p:nvPr/>
        </p:nvSpPr>
        <p:spPr>
          <a:xfrm>
            <a:off x="7390765" y="3213735"/>
            <a:ext cx="4256405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网页是由</a:t>
            </a:r>
            <a:r>
              <a:rPr lang="en-US" altLang="zh-CN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HTML</a:t>
            </a:r>
            <a:r>
              <a:rPr lang="zh-CN" altLang="en-US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标记语言实现的。</a:t>
            </a:r>
            <a:r>
              <a:rPr lang="en-US" altLang="zh-CN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HTML</a:t>
            </a:r>
            <a:r>
              <a:rPr lang="zh-CN" altLang="en-US" b="1"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标记可以控制网页显示的效果。</a:t>
            </a:r>
            <a:endParaRPr lang="zh-CN" altLang="en-US" b="1"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 spd="slow">
    <p:wipe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38" name="直接连接符 37" title="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43" title=""/>
          <p:cNvSpPr txBox="1">
            <a:spLocks noChangeArrowheads="1"/>
          </p:cNvSpPr>
          <p:nvPr/>
        </p:nvSpPr>
        <p:spPr bwMode="auto">
          <a:xfrm>
            <a:off x="2590428" y="189434"/>
            <a:ext cx="408084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</a:rPr>
              <a:t>实践活动一</a:t>
            </a:r>
            <a:endParaRPr lang="zh-CN" altLang="en-US" sz="28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40" name="燕尾形 39" title="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1" name="TextBox 7" title=""/>
          <p:cNvSpPr txBox="1"/>
          <p:nvPr/>
        </p:nvSpPr>
        <p:spPr>
          <a:xfrm>
            <a:off x="190550" y="180723"/>
            <a:ext cx="1457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chemeClr val="tx2"/>
                </a:solidFill>
                <a:latin typeface="Eras Bold ITC" panose="020b0907030504020204" pitchFamily="34" charset="0"/>
                <a:ea typeface="微软雅黑" panose="020b0503020204020204" pitchFamily="34" charset="-122"/>
              </a:rPr>
              <a:t>LOGO</a:t>
            </a:r>
            <a:endParaRPr lang="zh-CN" altLang="en-US" sz="3200">
              <a:solidFill>
                <a:schemeClr val="tx2"/>
              </a:solidFill>
              <a:latin typeface="Eras Bold ITC" panose="020b0907030504020204" pitchFamily="34" charset="0"/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 title=""/>
          <p:cNvGraphicFramePr>
            <a:graphicFrameLocks noGrp="1"/>
          </p:cNvGraphicFramePr>
          <p:nvPr/>
        </p:nvGraphicFramePr>
        <p:xfrm>
          <a:off x="1846580" y="1413510"/>
          <a:ext cx="8531860" cy="2987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66440"/>
                <a:gridCol w="5265420"/>
              </a:tblGrid>
              <a:tr h="50927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800"/>
                        <a:t>标记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800"/>
                        <a:t>描述</a:t>
                      </a:r>
                      <a:endParaRPr lang="zh-CN" altLang="en-US" sz="2800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b="1"/>
                        <a:t>&lt;head&gt;</a:t>
                      </a:r>
                      <a:endParaRPr lang="en-US" altLang="zh-CN" b="1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b="1"/>
                        <a:t>用于定义文档的头部</a:t>
                      </a:r>
                      <a:endParaRPr lang="zh-CN" altLang="en-US" b="1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b="1"/>
                        <a:t>&lt;P&gt;</a:t>
                      </a:r>
                      <a:endParaRPr lang="en-US" altLang="zh-CN" b="1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b="1"/>
                        <a:t>开始一个新的段落</a:t>
                      </a:r>
                      <a:endParaRPr lang="zh-CN" altLang="en-US" b="1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文本框 3" title=""/>
          <p:cNvSpPr txBox="1"/>
          <p:nvPr/>
        </p:nvSpPr>
        <p:spPr>
          <a:xfrm>
            <a:off x="1414145" y="4797425"/>
            <a:ext cx="979297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/>
              <a:t>       HTML</a:t>
            </a:r>
            <a:r>
              <a:rPr lang="zh-CN" altLang="en-US" sz="2400" b="1"/>
              <a:t>标记有</a:t>
            </a:r>
            <a:r>
              <a:rPr lang="en-US" altLang="zh-CN" sz="2400" b="1"/>
              <a:t>110</a:t>
            </a:r>
            <a:r>
              <a:rPr lang="zh-CN" altLang="en-US" sz="2400" b="1"/>
              <a:t>个，而</a:t>
            </a:r>
            <a:r>
              <a:rPr lang="en-US" altLang="zh-CN" sz="2400" b="1"/>
              <a:t>Markdown</a:t>
            </a:r>
            <a:r>
              <a:rPr lang="zh-CN" altLang="en-US" sz="2400" b="1"/>
              <a:t>语法相对简单，常用标记不到</a:t>
            </a:r>
            <a:r>
              <a:rPr lang="en-US" altLang="zh-CN" sz="2400" b="1"/>
              <a:t>10</a:t>
            </a:r>
            <a:r>
              <a:rPr lang="zh-CN" altLang="en-US" sz="2400" b="1"/>
              <a:t>个。用</a:t>
            </a:r>
            <a:r>
              <a:rPr lang="en-US" altLang="zh-CN" sz="2400" b="1"/>
              <a:t>Markdown</a:t>
            </a:r>
            <a:r>
              <a:rPr lang="zh-CN" altLang="en-US" sz="2400" b="1"/>
              <a:t>标记编写文档，我们能把时间与精力集中在优质内容的创作上，不必去考虑页面美工、布局等问题。</a:t>
            </a:r>
            <a:endParaRPr lang="zh-CN" altLang="en-US" sz="2400" b="1"/>
          </a:p>
        </p:txBody>
      </p:sp>
    </p:spTree>
  </p:cSld>
  <p:clrMapOvr>
    <a:masterClrMapping/>
  </p:clrMapOvr>
  <p:transition spd="slow">
    <p:wipe/>
  </p:transition>
  <p:timing/>
</p:sld>
</file>

<file path=ppt/tags/tag1.xml><?xml version="1.0" encoding="utf-8"?>
<p:tagLst xmlns:p="http://schemas.openxmlformats.org/presentationml/2006/main">
  <p:tag name="TABLE_ENDDRAG_ORIGIN_RECT" val="510*184"/>
  <p:tag name="TABLE_ENDDRAG_RECT" val="52*149*510*184"/>
</p:tagLst>
</file>

<file path=ppt/tags/tag2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RESOURCE_RECORD_KEY" val="{&quot;19&quot;:[20342451]}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自定义 8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EF7768"/>
      </a:accent1>
      <a:accent2>
        <a:srgbClr val="C7C7C7"/>
      </a:accent2>
      <a:accent3>
        <a:srgbClr val="38B1BF"/>
      </a:accent3>
      <a:accent4>
        <a:srgbClr val="FF9933"/>
      </a:accent4>
      <a:accent5>
        <a:srgbClr val="7F7F7F"/>
      </a:accent5>
      <a:accent6>
        <a:srgbClr val="878787"/>
      </a:accent6>
      <a:hlink>
        <a:srgbClr val="006387"/>
      </a:hlink>
      <a:folHlink>
        <a:srgbClr val="8B8B8B"/>
      </a:folHlink>
    </a:clrScheme>
    <a:fontScheme name="Office">
      <a:maj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我的主题色">
      <a:dk1>
        <a:sysClr val="windowText" lastClr="000000"/>
      </a:dk1>
      <a:lt1>
        <a:sysClr val="window" lastClr="FFFFFF"/>
      </a:lt1>
      <a:dk2>
        <a:srgbClr val="E6325C"/>
      </a:dk2>
      <a:lt2>
        <a:srgbClr val="E6325C"/>
      </a:lt2>
      <a:accent1>
        <a:srgbClr val="A3CD39"/>
      </a:accent1>
      <a:accent2>
        <a:srgbClr val="A3CD39"/>
      </a:accent2>
      <a:accent3>
        <a:srgbClr val="4EC0A5"/>
      </a:accent3>
      <a:accent4>
        <a:srgbClr val="4EC0A5"/>
      </a:accent4>
      <a:accent5>
        <a:srgbClr val="E4BE33"/>
      </a:accent5>
      <a:accent6>
        <a:srgbClr val="E4BE33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极目远眺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aragraphs>55</Paragraphs>
  <Slides>12</Slides>
  <Notes>10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2">
      <vt:lpstr>Arial</vt:lpstr>
      <vt:lpstr>Calibri</vt:lpstr>
      <vt:lpstr>宋体</vt:lpstr>
      <vt:lpstr>微软雅黑</vt:lpstr>
      <vt:lpstr>Impact</vt:lpstr>
      <vt:lpstr>Tahoma</vt:lpstr>
      <vt:lpstr>Eras Bold ITC</vt:lpstr>
      <vt:lpstr>新宋体</vt:lpstr>
      <vt:lpstr>FontAwesome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Java</Application>
  <AppVersion>23.0300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2025-02-14T10:58:26.975</cp:lastPrinted>
  <dcterms:created xsi:type="dcterms:W3CDTF">2025-02-14T10:58:26Z</dcterms:created>
  <dcterms:modified xsi:type="dcterms:W3CDTF">2025-02-14T02:58:26Z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